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566" r:id="rId4"/>
    <p:sldId id="427" r:id="rId5"/>
    <p:sldId id="510" r:id="rId6"/>
    <p:sldId id="492" r:id="rId7"/>
    <p:sldId id="568" r:id="rId8"/>
    <p:sldId id="586" r:id="rId9"/>
    <p:sldId id="583" r:id="rId10"/>
    <p:sldId id="588" r:id="rId11"/>
    <p:sldId id="587" r:id="rId12"/>
    <p:sldId id="572" r:id="rId13"/>
    <p:sldId id="574" r:id="rId14"/>
    <p:sldId id="270" r:id="rId15"/>
    <p:sldId id="575" r:id="rId16"/>
    <p:sldId id="576" r:id="rId17"/>
    <p:sldId id="5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4BF"/>
    <a:srgbClr val="803190"/>
    <a:srgbClr val="0F7AC1"/>
    <a:srgbClr val="B63750"/>
    <a:srgbClr val="77B5DC"/>
    <a:srgbClr val="B0D489"/>
    <a:srgbClr val="318DCB"/>
    <a:srgbClr val="ACA8A4"/>
    <a:srgbClr val="ACA8A5"/>
    <a:srgbClr val="ADA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54" autoAdjust="0"/>
    <p:restoredTop sz="94493" autoAdjust="0"/>
  </p:normalViewPr>
  <p:slideViewPr>
    <p:cSldViewPr snapToGrid="0">
      <p:cViewPr varScale="1">
        <p:scale>
          <a:sx n="100" d="100"/>
          <a:sy n="100" d="100"/>
        </p:scale>
        <p:origin x="416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iya\OneDrive%20-%20California%20Institute%20of%20Technology\Lab\Outline%20and%20draft\HWL%20Materials%20paper\CE6%20summar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caltech-my.sharepoint.com/personal/pchittur_caltech_edu/Documents/Lab/Outline%20and%20draft/HWL%20Materials%20paper/CE6%20summar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B0D48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7B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42-4955-8D33-7BEB32F51ED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B42-4955-8D33-7BEB32F51EDC}"/>
              </c:ext>
            </c:extLst>
          </c:dPt>
          <c:dPt>
            <c:idx val="2"/>
            <c:invertIfNegative val="0"/>
            <c:bubble3D val="0"/>
            <c:spPr>
              <a:solidFill>
                <a:srgbClr val="B637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B42-4955-8D33-7BEB32F51EDC}"/>
              </c:ext>
            </c:extLst>
          </c:dPt>
          <c:errBars>
            <c:errBarType val="both"/>
            <c:errValType val="cust"/>
            <c:noEndCap val="0"/>
            <c:plus>
              <c:numRef>
                <c:f>Summary!$B$73:$D$73</c:f>
                <c:numCache>
                  <c:formatCode>General</c:formatCode>
                  <c:ptCount val="3"/>
                  <c:pt idx="0">
                    <c:v>7.7831470356005514</c:v>
                  </c:pt>
                  <c:pt idx="1">
                    <c:v>4.1188092433776768</c:v>
                  </c:pt>
                  <c:pt idx="2">
                    <c:v>1.3319451106474975</c:v>
                  </c:pt>
                </c:numCache>
              </c:numRef>
            </c:plus>
            <c:minus>
              <c:numRef>
                <c:f>Summary!$B$73:$D$73</c:f>
                <c:numCache>
                  <c:formatCode>General</c:formatCode>
                  <c:ptCount val="3"/>
                  <c:pt idx="0">
                    <c:v>7.7831470356005514</c:v>
                  </c:pt>
                  <c:pt idx="1">
                    <c:v>4.1188092433776768</c:v>
                  </c:pt>
                  <c:pt idx="2">
                    <c:v>1.3319451106474975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Summary!$B$70:$D$70</c:f>
              <c:strCache>
                <c:ptCount val="3"/>
                <c:pt idx="0">
                  <c:v>Original</c:v>
                </c:pt>
                <c:pt idx="1">
                  <c:v>Control</c:v>
                </c:pt>
                <c:pt idx="2">
                  <c:v>Healed</c:v>
                </c:pt>
              </c:strCache>
            </c:strRef>
          </c:cat>
          <c:val>
            <c:numRef>
              <c:f>Summary!$B$71:$D$71</c:f>
              <c:numCache>
                <c:formatCode>General</c:formatCode>
                <c:ptCount val="3"/>
                <c:pt idx="0">
                  <c:v>43.616666666666667</c:v>
                </c:pt>
                <c:pt idx="1">
                  <c:v>36.477499999999999</c:v>
                </c:pt>
                <c:pt idx="2">
                  <c:v>41.453333333333333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B42-4955-8D33-7BEB32F51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overlap val="-27"/>
        <c:axId val="786814936"/>
        <c:axId val="786816576"/>
      </c:barChart>
      <c:catAx>
        <c:axId val="786814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86816576"/>
        <c:crosses val="autoZero"/>
        <c:auto val="1"/>
        <c:lblAlgn val="ctr"/>
        <c:lblOffset val="100"/>
        <c:noMultiLvlLbl val="0"/>
      </c:catAx>
      <c:valAx>
        <c:axId val="786816576"/>
        <c:scaling>
          <c:orientation val="minMax"/>
          <c:max val="6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 b="1" dirty="0"/>
                  <a:t>Modulus (kPa)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8681493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86708223886253"/>
          <c:y val="5.9128473867545946E-2"/>
          <c:w val="0.75231853565252227"/>
          <c:h val="0.7924430399488989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AFC-405B-920A-4B1D66EF850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AFC-405B-920A-4B1D66EF8502}"/>
              </c:ext>
            </c:extLst>
          </c:dPt>
          <c:errBars>
            <c:errBarType val="both"/>
            <c:errValType val="cust"/>
            <c:noEndCap val="0"/>
            <c:plus>
              <c:numRef>
                <c:f>Summary!$K$73:$L$73</c:f>
                <c:numCache>
                  <c:formatCode>General</c:formatCode>
                  <c:ptCount val="2"/>
                  <c:pt idx="0">
                    <c:v>5.1590826057869181</c:v>
                  </c:pt>
                  <c:pt idx="1">
                    <c:v>61.119964823288306</c:v>
                  </c:pt>
                </c:numCache>
              </c:numRef>
            </c:plus>
            <c:minus>
              <c:numRef>
                <c:f>Summary!$K$73:$L$73</c:f>
                <c:numCache>
                  <c:formatCode>General</c:formatCode>
                  <c:ptCount val="2"/>
                  <c:pt idx="0">
                    <c:v>5.1590826057869181</c:v>
                  </c:pt>
                  <c:pt idx="1">
                    <c:v>61.119964823288306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Summary!$K$70:$L$70</c:f>
              <c:strCache>
                <c:ptCount val="2"/>
                <c:pt idx="0">
                  <c:v>12 hours</c:v>
                </c:pt>
                <c:pt idx="1">
                  <c:v>16 hours</c:v>
                </c:pt>
              </c:strCache>
            </c:strRef>
          </c:cat>
          <c:val>
            <c:numRef>
              <c:f>Summary!$K$71:$L$71</c:f>
              <c:numCache>
                <c:formatCode>General</c:formatCode>
                <c:ptCount val="2"/>
                <c:pt idx="0">
                  <c:v>43.31</c:v>
                </c:pt>
                <c:pt idx="1">
                  <c:v>152.82000000000002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AFC-405B-920A-4B1D66EF85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5"/>
        <c:overlap val="-27"/>
        <c:axId val="648414600"/>
        <c:axId val="648415584"/>
      </c:barChart>
      <c:catAx>
        <c:axId val="648414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48415584"/>
        <c:crosses val="autoZero"/>
        <c:auto val="1"/>
        <c:lblAlgn val="ctr"/>
        <c:lblOffset val="100"/>
        <c:noMultiLvlLbl val="0"/>
      </c:catAx>
      <c:valAx>
        <c:axId val="648415584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48414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9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8E663-FC3D-4CEA-AD6B-44738AE92B12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D78ED-4917-4B5B-8647-4AA731E85D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52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5) one way of thinking about mechanical properties is the concept of </a:t>
            </a:r>
            <a:r>
              <a:rPr lang="en-US" dirty="0" err="1"/>
              <a:t>overallll</a:t>
            </a:r>
            <a:r>
              <a:rPr lang="en-US" dirty="0"/>
              <a:t> stress and strain. very averaged.</a:t>
            </a:r>
          </a:p>
          <a:p>
            <a:r>
              <a:rPr lang="en-US" dirty="0"/>
              <a:t>it's common to think about</a:t>
            </a:r>
          </a:p>
          <a:p>
            <a:r>
              <a:rPr lang="en-US" dirty="0"/>
              <a:t>how to measure </a:t>
            </a:r>
            <a:r>
              <a:rPr lang="en-US" dirty="0" err="1"/>
              <a:t>sterss</a:t>
            </a:r>
            <a:r>
              <a:rPr lang="en-US" dirty="0"/>
              <a:t> and strain? our first approach was just averaging. We were like yeah we're totally going to see differences so let's just average. when I say stress, we estimate by thinking about how, when we apply pressure on the cap from underneath, the area over which it's applied is a circle. It has to be balanced out by the stress in the walls of the biofilm (certain assumptions, stretching, not bending,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strain is thinking about how much the object has deformed relative to what it looked like initially For this we just looked at the arc length.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3DE959-B1FB-4D83-A54D-1484EAFBBF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457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</a:rPr>
              <a:t>3D printed holder angled at roughly 10° for 60 mm petri dish was fixed in place on OCT stand and marked along with petri dish for alignment</a:t>
            </a:r>
          </a:p>
          <a:p>
            <a:r>
              <a:rPr lang="en-US" dirty="0"/>
              <a:t>3D scans collected at 4 mm x 4 mm, 7.81 um x 7.81 um x 2.03 um pixel size, as well as 1 mm x 1 mm x 1 mm, 1.95 x 1.95 x 2.03 um pixel size. Large scans used to confirm alignment.</a:t>
            </a:r>
          </a:p>
          <a:p>
            <a:endParaRPr lang="en-US" dirty="0"/>
          </a:p>
          <a:p>
            <a:r>
              <a:rPr lang="en-US" dirty="0"/>
              <a:t>“c2” used as the healing example above.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684A7-0017-46AC-9749-2E0DD756B1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252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</a:rPr>
              <a:t>3D printed holder angled at roughly 10° for 60 mm petri dish was fixed in place on OCT stand and marked along with petri dish for alignment</a:t>
            </a:r>
          </a:p>
          <a:p>
            <a:r>
              <a:rPr lang="en-US" dirty="0"/>
              <a:t>3D scans collected at 4 mm x 4 mm, 7.81 um x 7.81 um x 2.03 um pixel size, as well as 1 mm x 1 mm x 1 mm, 1.95 x 1.95 x 2.03 um pixel size. Large scans used to confirm alignment.</a:t>
            </a:r>
          </a:p>
          <a:p>
            <a:endParaRPr lang="en-US" dirty="0"/>
          </a:p>
          <a:p>
            <a:r>
              <a:rPr lang="en-US" dirty="0"/>
              <a:t>“c2” used as the healing example above.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684A7-0017-46AC-9749-2E0DD756B1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316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19D8D-E1E2-4BD1-97CA-75766A1DB7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857FB-E319-44C9-98C8-973CEE860E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E5C275-AC09-492E-AD4C-73A588C42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76646-0733-4509-818A-97595D450C15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9410E-12EC-4E60-9382-A5E2718A1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EE301-79F6-449D-A083-D20DFEF3A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0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805FD-B62F-4DE1-990B-5162E3B1D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E2990C-BAE7-4A3A-A1C5-0B384112A1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BDB17-E895-4901-8565-82EABA83C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04113-8221-454B-9CF5-8F23222EE424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47684-7003-493D-B8BC-FCB6ACBDF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F2601-E805-4FA9-9928-F7FE68D5E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852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7A7E3-8284-4473-BFC2-0F4FF68EAC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833C66-010A-41F6-8CC2-5BC656C49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D3447-AD3F-4B94-BD5E-FA59196B4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15AE0-F9B3-4E75-922F-BF801A941323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AD271-55D0-4AB6-97C0-01E9C54C0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79D87-48A8-4DFB-8B8E-1B504BC9E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20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AD150-9261-4282-84C3-22C2A30CE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949846-6A0E-4CA6-9745-A771F6343F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50FB1-6F89-4714-9395-8FC385151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DD63D-EB41-4CED-A19C-C673CBD0023A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9F465-5FF9-4C61-BED1-D8F153D56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F5D64-0BE6-49E1-B88A-5EBF543D1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97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D6B92-6B2B-47C7-AD15-BF0A2A33E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54A63-3313-4414-9818-0A265A45E4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3C5E3-42FF-4C5B-A507-7C6F08FF3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7D8A3-CA5F-47F1-8D60-66C0672D596D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1CB3F-1835-4F75-B208-393E8027F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366F5-CC2E-4F2A-8E9B-42FCEDC9A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69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76000-0E3B-48E1-BFFC-18C740D0C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58C148-D53D-49DE-A8F3-E88A43779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CE62D-716E-4AA2-BD4D-C939F85D0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14D4B-E286-4802-8BEE-8B93B4F579CA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7646F-8254-460F-A2FA-908A17E90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077D1-687B-4583-8937-A68EC1CCB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66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F085C-21E0-4C86-BD4A-D393BA70A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011B9-31D0-423D-B91F-DB7665DCD2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AAC08-F73B-443C-9FAE-2C4C395330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810078-59C0-475A-96AE-417DAE9BF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587E-E280-4BA5-9B1F-F38B1A45D337}" type="datetime1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C0B6FA-5CE6-48F5-B069-22E5A413A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3A3AF-4181-47AE-897A-8602FEF11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07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C4662-6109-4A3F-B508-D4822858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2624CB-6481-41AB-957C-2006BFA188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73D15-5B26-43D1-B305-1D30CDE71E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FBEDA-09AB-472E-81A1-C07B255469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84BDFA-73B8-4E9B-A246-B41B42266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3729A2-E791-4B7E-A6C2-1A98E6C68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A388C-3996-47BE-8C1A-BD2BC61A8EF1}" type="datetime1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6D9BCA-C364-4337-8F9F-EFA08A0C2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5B0C1F-65DF-49E3-BA11-1BFB460B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66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54731-6DB2-4F25-B89B-87DF97D31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7FD8F6-6B3E-4F30-BB20-385A98129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A929A-8325-4ADC-832F-BC64F43752D9}" type="datetime1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46132C-1F21-4830-8A02-16AEAD03E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BD6514-65A5-4951-8916-FA68BC83E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25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8E99FE-9A6D-4138-BE4C-AA7D55F54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BB1-4701-49A5-93AA-250936F25862}" type="datetime1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AE9A8D-02D3-49E7-AB51-53AEA9576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5C7C7-1E08-421A-97BF-46B6BCE30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01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89484-BAA1-4B7C-9A28-AD627A573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97F94-065D-47E2-BA03-CB7AB5150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92D57-8906-4DF8-9DB1-AA8F9E5E4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BF0020-967A-465E-8A48-33826A8B6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B77-45B8-4571-89BF-6625690C5669}" type="datetime1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3BCF05-5BC5-4D16-B2C3-E419C044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30A1E0-907D-4057-B72A-EE3857681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05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B21BE-05DE-412A-A5FC-98EB9773F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9AC0A-9440-43CE-935B-331388A32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16270D-2813-4431-82FF-C7538A3E5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6352-E02A-457E-95ED-2F190B9855E4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2C0F1-8538-42F7-A461-467A85D1D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8C3EB-4B29-45DD-AF5E-3F69ED0FA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775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AC724-46CA-4C2C-8C42-6966FC644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0F30B4-10DA-454A-8ED0-DD4B007AE1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FC5B4-8F2A-40AB-AD96-440A8FA88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E9BA8D-D5C8-4131-8B21-BB5877476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253F-8642-453D-8A41-BD04606AD887}" type="datetime1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60E27D-5E96-478F-B5E7-C7CCD7A32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D03BB0-ADD8-40E2-B07C-80E58F468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946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F1D71-E2E4-4BC5-A0B4-F7FA63A16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165382-5202-4842-B50A-1AE9C1EA4A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41B78-62B8-4510-A68B-F02B0DD1A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F9B30-3914-4CD7-89C6-8567E764A0F8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5565B-133F-4779-A117-2DCC7878C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F6196-85B0-454C-9393-600429D80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68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4A8E6F-999B-42EE-8273-6015404C29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29A939-BBA1-4A30-809A-F91EA2151E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9CAA71-E5C0-4E6B-A898-D95FDBABA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FDC5F-94B8-4C74-B6D1-E26EED738BE5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D1F0C-0C4C-47D5-B5FD-197892900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D6EEA-59C9-4068-A337-0160ADF1C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562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9C351-85E0-4388-9C47-D9BFB4AE41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7C18C4-7B78-4B2E-BD9F-D37B59620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C4377-4836-4AC1-A86B-792749B9D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7D48F-E093-4889-B197-A21A30C9B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35E2E-C015-4403-84D7-C75701A51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81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675E4-BD34-415F-804B-82E128B74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B504D-4EAF-4BDF-8DD1-F43E07A63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FE839-6A23-4CD2-9CA6-B531F0BEA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F27C1-BFA2-4C79-9E9E-3976C5DF6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5B3A8-6AE5-4520-8029-B9BEAB762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589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D246A-198E-4E37-B036-1CDE0DC21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31A9A-4D10-40A0-AB00-922147F34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54CDA-B634-408B-962D-F8E777D6B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804BB-80C0-4954-9755-9345AFB2B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9648E-681F-40CC-BC45-5C0B0A63B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4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50597-936F-4A7B-A741-6D6083792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7B164-8B2A-49C0-B80A-348E491043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3D284-3509-4F6E-B464-9194A1787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B9E376-558D-4043-9FFB-87FF1CE95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0D2AC-B876-4EB7-B2B5-E4852ADDE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D9980-38C0-4A7F-A138-04E88319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485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B7E88-1F68-4C05-BC2E-755EF138F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B5999-6A45-46FE-B522-B9290FAC9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E89AA0-3E85-4E15-99D8-8352F64FC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E79AD-60D4-4D69-BBF7-44063E44F3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CAE87B-9B9D-49B2-8C89-0392A5ED5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8E7B82-C1FF-402C-A900-3A095B755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54F01F-0CE9-4775-B7CB-9A075A9CC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53B73F-5B32-4B29-A2B6-43DFFA37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586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CFE01-E9E5-456D-B8B9-AE04F7624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A37A9E-7AE2-4719-AAF5-FBC1B4CBB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5869C-8216-4E27-8139-1D8C86ACE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E165DE-0B61-4BE9-8B69-48E22639D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57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C5D595-BF37-4F84-88E3-4300FD1EE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F77361-F157-4F11-AB6F-6D22B403F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39521-5800-4AAA-8F2D-BA2A7B31B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7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92541-7FEF-4FE0-8FF4-0C7DBEB90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6593-0360-47B6-97EB-D6609C14E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DBC44-8D3E-485B-B8A4-183241C73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5371-C884-43F1-9029-E78BB3546DAE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DA9120-4B2C-44D6-9EA8-13FBF6A1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384360-2213-4E08-8300-9AFD041EE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984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6E45D-A3EB-4F92-909D-5B2117F96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512DF-6DDC-4092-9198-7E2F05CD2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234F63-F053-4C60-BB3A-EAF82F0BBD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9A5D83-6F46-457C-98DF-12880FB1D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92A457-B829-4EDD-A2FC-68ED46DB6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1C7818-F030-497E-B4D4-42245FE13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570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D5E91-064C-4DB8-BAF5-9295439D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04070-D5C8-4BCD-85E3-45F78DEF7B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BBD682-CB2A-4D25-AF2E-47D8F3907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7AD4C-6950-4426-8181-BE10D31C4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04943-4C2C-4221-9199-DF121FA58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F21B24-33E1-43AE-9844-D0EF29CEA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547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BF9F2-8F7A-4D68-A6ED-5EC7CCB64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CC4FA8-7DCD-4D56-BE2F-35EAD7512B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B4D90-F486-4AEB-B562-78DD1FF3A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97FE2-E334-48AD-B01F-30EEE8D2B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F36486-9097-4246-8340-9DBBF6A95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822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351B77-1F6F-4F16-AE12-F13B52F4CD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4CFCFA-17D9-4AA1-9D00-71C1AD19F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E5963-CB16-4258-9DBE-6D52FC61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1B0A0-0825-4EC2-BEA5-D7A0061D9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E571D-3749-4024-B4B9-325892D9B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3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FD65D-17AF-457F-BF88-2C572652C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B14AF-D246-4F2F-954B-D4A96B2026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63713A-F28D-4045-8DCB-872FB2350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B1F82-62DC-42F1-AA79-CC29437B4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51478-AF0B-460E-AD4B-A9B2E0C650C3}" type="datetime1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EE33F1-D8D0-4845-86D6-2881D7D5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663A28-7806-4059-904B-B8345E1CF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7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42C40-FA98-43CA-9837-AB2213873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332A2A-2D7F-438A-BF4C-E025CE2228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32303-6F51-47F1-AB64-7BBB274072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0AABA0-0212-484B-8D72-A4D727223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B90060-4BC7-4F17-941D-5F117612B5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BDF1AE-6E1E-45D5-B963-F74AF1FE7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096D4-FA14-41A7-B9D5-13F6DDFE73D8}" type="datetime1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A0F5BC-0E9D-44A0-85A5-2DCD71DAF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DDC404-B655-45A2-A7AE-187629752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21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2FD3A-7C22-4B81-9B00-69114DD13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B8DE07-5089-4C43-8DDD-186B10E0B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B073-CC86-45FE-8B05-9D14163645A6}" type="datetime1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E85BA7-1C69-48F4-8982-C628B9B14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DD0FF-4CF2-45F5-9BED-7E3665CCC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4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FEEF18-599D-48D5-BFFD-BB3AE09CB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982C5-19B2-4CA8-B291-69D9699294F6}" type="datetime1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736320-3BE2-4DDB-9EB0-B24BB8888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3B8C8-CEFD-4D3D-8461-6581B7BC9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05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61C5D-67B0-4886-8F4A-B321015A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1CD34-59C1-40DE-9351-105DAAC5E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8756FD-A6F7-4F8C-A914-EC68353FF1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C60209-1AC3-4607-929A-BFFA8328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DE10-E9FB-4C92-B1F3-23E411847294}" type="datetime1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B87FA-0FFD-4F21-A341-64C5CE85A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C82C4D-75FB-4B15-8AA2-F09B7AA9C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96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35380-3ECC-48F1-8993-112CE99C7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5BE8B8-B021-4844-9CA1-8902A6BDEE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EF27CA-F6C1-494E-A656-7C254D91D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F14784-1BA2-4BB0-B096-A3C188C64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AB77-C14C-4FAB-801A-1753BBD880F9}" type="datetime1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68B96D-974C-45C5-A572-16ABFE513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349EFA-6B63-4FFE-B9C1-16F071EF3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47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1AD528-88FA-4D6B-BC72-A3000441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8A891-7761-408D-B875-D31DDC6DC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4276E-19E5-46E3-8FC9-B01E4A8D0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FDD61-8BF5-42D6-A812-BB0BF9FA4ADA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84C90-F112-4165-9D3C-A6460E1EDF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35F91-83AA-408F-B003-B99797DEF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41D7F-3B04-4D25-8D84-D0ED81D3B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57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656D66-EF1E-4E35-83A8-78436F141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5EA24-3D63-4121-BC02-4F2052D5F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7E414-2E12-4C95-9BB1-14E24BF6E7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3A9A8-1F54-418F-A89C-A04D6F63F899}" type="datetime1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FE543-1900-405A-B395-BBC99EB8BD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843055-A014-4197-BE7E-C9A88F586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C6F86-94F3-4CEC-94A4-3FA3E3E75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876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CDB10D-3375-452E-A90E-EFF3D6A52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CA4724-8C05-49F7-9E11-B3889B9A77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20D28-4D77-40CB-BBC1-64D7451F0A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A17EB-CB46-44C2-A323-D1E5CAFD40B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CA120-0D5C-4111-83E8-06184D4919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FEE6E-8825-44E6-AC23-DFECA0B41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BD50C-A9A1-4A17-98F2-36BA8FC74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5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F38C3D-DD0B-4FC5-8A52-09595D006312}"/>
              </a:ext>
            </a:extLst>
          </p:cNvPr>
          <p:cNvSpPr/>
          <p:nvPr/>
        </p:nvSpPr>
        <p:spPr>
          <a:xfrm>
            <a:off x="373673" y="105508"/>
            <a:ext cx="6264275" cy="34196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Diagram&#10;&#10;Description automatically generated with low confidence">
            <a:extLst>
              <a:ext uri="{FF2B5EF4-FFF2-40B4-BE49-F238E27FC236}">
                <a16:creationId xmlns:a16="http://schemas.microsoft.com/office/drawing/2014/main" id="{3EA504CC-8F6F-41B3-9DCE-D691B5FC92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3" t="22154" r="5666" b="4378"/>
          <a:stretch/>
        </p:blipFill>
        <p:spPr>
          <a:xfrm>
            <a:off x="212603" y="298649"/>
            <a:ext cx="3439698" cy="1741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FF5EA9B-3AE9-48EE-8A99-FE53271C1AFA}"/>
              </a:ext>
            </a:extLst>
          </p:cNvPr>
          <p:cNvSpPr txBox="1"/>
          <p:nvPr/>
        </p:nvSpPr>
        <p:spPr>
          <a:xfrm>
            <a:off x="3518990" y="27126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7BF88F-66C4-43A7-8864-0D0A72DF56A3}"/>
              </a:ext>
            </a:extLst>
          </p:cNvPr>
          <p:cNvSpPr/>
          <p:nvPr/>
        </p:nvSpPr>
        <p:spPr>
          <a:xfrm>
            <a:off x="464108" y="251423"/>
            <a:ext cx="832437" cy="222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D225C0-3583-4597-8E1A-4BC7AC25B64F}"/>
              </a:ext>
            </a:extLst>
          </p:cNvPr>
          <p:cNvSpPr/>
          <p:nvPr/>
        </p:nvSpPr>
        <p:spPr>
          <a:xfrm>
            <a:off x="2757323" y="653847"/>
            <a:ext cx="832437" cy="222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3FC1210-F960-4763-8647-D9A39A760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069" y="834270"/>
            <a:ext cx="3105068" cy="105562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3BC8C2-0F34-44DA-85D8-596B67BFDD4E}"/>
              </a:ext>
            </a:extLst>
          </p:cNvPr>
          <p:cNvSpPr txBox="1"/>
          <p:nvPr/>
        </p:nvSpPr>
        <p:spPr>
          <a:xfrm>
            <a:off x="249646" y="23258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8310B5-462C-4C8B-9992-4C926C4E08E3}"/>
              </a:ext>
            </a:extLst>
          </p:cNvPr>
          <p:cNvSpPr txBox="1"/>
          <p:nvPr/>
        </p:nvSpPr>
        <p:spPr>
          <a:xfrm>
            <a:off x="408751" y="63342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C3A9F9F-224C-4A69-90C6-D304115390DB}"/>
              </a:ext>
            </a:extLst>
          </p:cNvPr>
          <p:cNvSpPr txBox="1"/>
          <p:nvPr/>
        </p:nvSpPr>
        <p:spPr>
          <a:xfrm>
            <a:off x="2820327" y="104548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1FDE209-A36A-4F0B-8D8D-788700EE7366}"/>
              </a:ext>
            </a:extLst>
          </p:cNvPr>
          <p:cNvCxnSpPr>
            <a:cxnSpLocks/>
          </p:cNvCxnSpPr>
          <p:nvPr/>
        </p:nvCxnSpPr>
        <p:spPr>
          <a:xfrm flipV="1">
            <a:off x="1800945" y="1421967"/>
            <a:ext cx="123825" cy="8534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56FE60C-CEC5-4FCB-B29D-D8BB4BC92308}"/>
              </a:ext>
            </a:extLst>
          </p:cNvPr>
          <p:cNvCxnSpPr>
            <a:cxnSpLocks/>
          </p:cNvCxnSpPr>
          <p:nvPr/>
        </p:nvCxnSpPr>
        <p:spPr>
          <a:xfrm flipH="1" flipV="1">
            <a:off x="1800286" y="1124787"/>
            <a:ext cx="1" cy="38761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957F488-5D76-4BE0-9A83-4F3B8B4CE5B3}"/>
              </a:ext>
            </a:extLst>
          </p:cNvPr>
          <p:cNvCxnSpPr>
            <a:cxnSpLocks/>
          </p:cNvCxnSpPr>
          <p:nvPr/>
        </p:nvCxnSpPr>
        <p:spPr>
          <a:xfrm flipH="1" flipV="1">
            <a:off x="1919343" y="1039049"/>
            <a:ext cx="1" cy="38761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BB5DBFE-13CF-4166-B463-E6C98CEDA643}"/>
              </a:ext>
            </a:extLst>
          </p:cNvPr>
          <p:cNvCxnSpPr>
            <a:cxnSpLocks/>
          </p:cNvCxnSpPr>
          <p:nvPr/>
        </p:nvCxnSpPr>
        <p:spPr>
          <a:xfrm flipV="1">
            <a:off x="1804098" y="1036139"/>
            <a:ext cx="123825" cy="8534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EC8209C-4A19-4D6D-88DB-3F6DBB6F22EF}"/>
              </a:ext>
            </a:extLst>
          </p:cNvPr>
          <p:cNvCxnSpPr>
            <a:cxnSpLocks/>
          </p:cNvCxnSpPr>
          <p:nvPr/>
        </p:nvCxnSpPr>
        <p:spPr>
          <a:xfrm flipH="1" flipV="1">
            <a:off x="1859814" y="1079462"/>
            <a:ext cx="1" cy="38761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F68C90B-96E7-487D-90B3-BC89E76EFD27}"/>
              </a:ext>
            </a:extLst>
          </p:cNvPr>
          <p:cNvSpPr txBox="1"/>
          <p:nvPr/>
        </p:nvSpPr>
        <p:spPr>
          <a:xfrm>
            <a:off x="4921205" y="870508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46ED4C-0636-47F9-AD25-2D8E42074BCA}"/>
              </a:ext>
            </a:extLst>
          </p:cNvPr>
          <p:cNvSpPr txBox="1"/>
          <p:nvPr/>
        </p:nvSpPr>
        <p:spPr>
          <a:xfrm>
            <a:off x="4940394" y="153768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2E9DA2-16C6-405A-A514-6253DEB018FA}"/>
              </a:ext>
            </a:extLst>
          </p:cNvPr>
          <p:cNvSpPr txBox="1"/>
          <p:nvPr/>
        </p:nvSpPr>
        <p:spPr>
          <a:xfrm>
            <a:off x="5778769" y="946463"/>
            <a:ext cx="878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lang="en-US" sz="1600" baseline="-25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DA81C5C-0338-46E9-B17A-3F229E7B6170}"/>
              </a:ext>
            </a:extLst>
          </p:cNvPr>
          <p:cNvCxnSpPr>
            <a:cxnSpLocks/>
          </p:cNvCxnSpPr>
          <p:nvPr/>
        </p:nvCxnSpPr>
        <p:spPr>
          <a:xfrm flipH="1">
            <a:off x="5964755" y="1304897"/>
            <a:ext cx="269302" cy="195667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4E7793C-AD5E-4D99-B77C-E84CF4897305}"/>
              </a:ext>
            </a:extLst>
          </p:cNvPr>
          <p:cNvCxnSpPr/>
          <p:nvPr/>
        </p:nvCxnSpPr>
        <p:spPr>
          <a:xfrm>
            <a:off x="3610464" y="2139696"/>
            <a:ext cx="55778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EC130B8-2112-4385-9AE8-E74FEBF89360}"/>
              </a:ext>
            </a:extLst>
          </p:cNvPr>
          <p:cNvSpPr txBox="1"/>
          <p:nvPr/>
        </p:nvSpPr>
        <p:spPr>
          <a:xfrm>
            <a:off x="3453058" y="1789419"/>
            <a:ext cx="795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mm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B5E7702-561C-4C49-B7CB-296BFF416BC7}"/>
              </a:ext>
            </a:extLst>
          </p:cNvPr>
          <p:cNvCxnSpPr/>
          <p:nvPr/>
        </p:nvCxnSpPr>
        <p:spPr>
          <a:xfrm>
            <a:off x="6787662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03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DA9552-90CB-B690-6B29-EB79FA8328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4" t="48832" r="34620" b="28900"/>
          <a:stretch/>
        </p:blipFill>
        <p:spPr>
          <a:xfrm>
            <a:off x="1906531" y="1119340"/>
            <a:ext cx="1952887" cy="1359294"/>
          </a:xfrm>
          <a:prstGeom prst="rect">
            <a:avLst/>
          </a:prstGeom>
          <a:ln w="76200"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24DCD4-5FC5-8076-E63A-BF3848E96ABC}"/>
              </a:ext>
            </a:extLst>
          </p:cNvPr>
          <p:cNvSpPr txBox="1"/>
          <p:nvPr/>
        </p:nvSpPr>
        <p:spPr>
          <a:xfrm>
            <a:off x="5149719" y="3576599"/>
            <a:ext cx="998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X hours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06BEFCB-E59A-338D-8939-E77DB6BD31D2}"/>
              </a:ext>
            </a:extLst>
          </p:cNvPr>
          <p:cNvCxnSpPr>
            <a:cxnSpLocks/>
          </p:cNvCxnSpPr>
          <p:nvPr/>
        </p:nvCxnSpPr>
        <p:spPr>
          <a:xfrm>
            <a:off x="2183963" y="2171602"/>
            <a:ext cx="0" cy="1344991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55EBE66-758B-C045-25B8-8EFF864C7926}"/>
              </a:ext>
            </a:extLst>
          </p:cNvPr>
          <p:cNvSpPr txBox="1"/>
          <p:nvPr/>
        </p:nvSpPr>
        <p:spPr>
          <a:xfrm>
            <a:off x="1818083" y="3530896"/>
            <a:ext cx="712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DF290C-6DC7-E02B-2CA0-C9196551297F}"/>
              </a:ext>
            </a:extLst>
          </p:cNvPr>
          <p:cNvSpPr txBox="1"/>
          <p:nvPr/>
        </p:nvSpPr>
        <p:spPr>
          <a:xfrm>
            <a:off x="1328382" y="3838115"/>
            <a:ext cx="18173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“Original”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889E5A7-51A4-2740-7A49-72C117EBC1F4}"/>
              </a:ext>
            </a:extLst>
          </p:cNvPr>
          <p:cNvSpPr/>
          <p:nvPr/>
        </p:nvSpPr>
        <p:spPr>
          <a:xfrm>
            <a:off x="2827430" y="1287451"/>
            <a:ext cx="358019" cy="358019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44EF174-F8AF-C14C-3156-248992D7BC74}"/>
              </a:ext>
            </a:extLst>
          </p:cNvPr>
          <p:cNvSpPr/>
          <p:nvPr/>
        </p:nvSpPr>
        <p:spPr>
          <a:xfrm>
            <a:off x="3185449" y="1645470"/>
            <a:ext cx="358019" cy="358019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6C5233A-15B1-4029-311B-874A83C825E5}"/>
              </a:ext>
            </a:extLst>
          </p:cNvPr>
          <p:cNvCxnSpPr>
            <a:cxnSpLocks/>
          </p:cNvCxnSpPr>
          <p:nvPr/>
        </p:nvCxnSpPr>
        <p:spPr>
          <a:xfrm>
            <a:off x="3215134" y="1466460"/>
            <a:ext cx="2584650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Cylinder 12">
            <a:extLst>
              <a:ext uri="{FF2B5EF4-FFF2-40B4-BE49-F238E27FC236}">
                <a16:creationId xmlns:a16="http://schemas.microsoft.com/office/drawing/2014/main" id="{D34EBE64-0112-FA89-7BDD-5AB5F83A5DE1}"/>
              </a:ext>
            </a:extLst>
          </p:cNvPr>
          <p:cNvSpPr/>
          <p:nvPr/>
        </p:nvSpPr>
        <p:spPr>
          <a:xfrm>
            <a:off x="4134068" y="2768981"/>
            <a:ext cx="3023569" cy="644146"/>
          </a:xfrm>
          <a:prstGeom prst="can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30247CE-EC9E-5B1F-DF1D-BAC145359F2B}"/>
              </a:ext>
            </a:extLst>
          </p:cNvPr>
          <p:cNvCxnSpPr>
            <a:cxnSpLocks/>
          </p:cNvCxnSpPr>
          <p:nvPr/>
        </p:nvCxnSpPr>
        <p:spPr>
          <a:xfrm>
            <a:off x="3571967" y="1824479"/>
            <a:ext cx="1299028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973471C3-AE9F-9F3F-5FE4-146E639CE83C}"/>
              </a:ext>
            </a:extLst>
          </p:cNvPr>
          <p:cNvSpPr/>
          <p:nvPr/>
        </p:nvSpPr>
        <p:spPr>
          <a:xfrm>
            <a:off x="4950595" y="1645470"/>
            <a:ext cx="375482" cy="37548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50A4FA8-0C35-A51E-E2DF-9922894373DE}"/>
              </a:ext>
            </a:extLst>
          </p:cNvPr>
          <p:cNvSpPr/>
          <p:nvPr/>
        </p:nvSpPr>
        <p:spPr>
          <a:xfrm>
            <a:off x="5877344" y="1269988"/>
            <a:ext cx="375482" cy="37548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ACAE90-0675-A6B6-B4C6-9EAF9D20C839}"/>
              </a:ext>
            </a:extLst>
          </p:cNvPr>
          <p:cNvCxnSpPr/>
          <p:nvPr/>
        </p:nvCxnSpPr>
        <p:spPr>
          <a:xfrm flipV="1">
            <a:off x="5799784" y="1210858"/>
            <a:ext cx="488668" cy="488668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A8688F6-65CF-A7C3-B372-B80FD88DE321}"/>
              </a:ext>
            </a:extLst>
          </p:cNvPr>
          <p:cNvCxnSpPr>
            <a:cxnSpLocks/>
          </p:cNvCxnSpPr>
          <p:nvPr/>
        </p:nvCxnSpPr>
        <p:spPr>
          <a:xfrm>
            <a:off x="5138336" y="2084113"/>
            <a:ext cx="0" cy="759984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775B2B6-39D3-587D-3294-3B69A3DCAFDD}"/>
              </a:ext>
            </a:extLst>
          </p:cNvPr>
          <p:cNvCxnSpPr>
            <a:cxnSpLocks/>
          </p:cNvCxnSpPr>
          <p:nvPr/>
        </p:nvCxnSpPr>
        <p:spPr>
          <a:xfrm>
            <a:off x="6077828" y="1699526"/>
            <a:ext cx="0" cy="1144571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890F1BA7-952C-5901-9115-A5CFBDFAECF7}"/>
              </a:ext>
            </a:extLst>
          </p:cNvPr>
          <p:cNvSpPr/>
          <p:nvPr/>
        </p:nvSpPr>
        <p:spPr>
          <a:xfrm>
            <a:off x="4903289" y="2844097"/>
            <a:ext cx="470093" cy="1639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4AFFBEE-DFFF-83E9-C900-9B94601A21D6}"/>
              </a:ext>
            </a:extLst>
          </p:cNvPr>
          <p:cNvSpPr/>
          <p:nvPr/>
        </p:nvSpPr>
        <p:spPr>
          <a:xfrm rot="2397708">
            <a:off x="5888571" y="2761787"/>
            <a:ext cx="170565" cy="252717"/>
          </a:xfrm>
          <a:custGeom>
            <a:avLst/>
            <a:gdLst>
              <a:gd name="connsiteX0" fmla="*/ 141073 w 170565"/>
              <a:gd name="connsiteY0" fmla="*/ 21482 h 252717"/>
              <a:gd name="connsiteX1" fmla="*/ 170565 w 170565"/>
              <a:gd name="connsiteY1" fmla="*/ 0 h 252717"/>
              <a:gd name="connsiteX2" fmla="*/ 170565 w 170565"/>
              <a:gd name="connsiteY2" fmla="*/ 202385 h 252717"/>
              <a:gd name="connsiteX3" fmla="*/ 169699 w 170565"/>
              <a:gd name="connsiteY3" fmla="*/ 203016 h 252717"/>
              <a:gd name="connsiteX4" fmla="*/ 7344 w 170565"/>
              <a:gd name="connsiteY4" fmla="*/ 240505 h 252717"/>
              <a:gd name="connsiteX5" fmla="*/ 141073 w 170565"/>
              <a:gd name="connsiteY5" fmla="*/ 21482 h 252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565" h="252717">
                <a:moveTo>
                  <a:pt x="141073" y="21482"/>
                </a:moveTo>
                <a:lnTo>
                  <a:pt x="170565" y="0"/>
                </a:lnTo>
                <a:lnTo>
                  <a:pt x="170565" y="202385"/>
                </a:lnTo>
                <a:lnTo>
                  <a:pt x="169699" y="203016"/>
                </a:lnTo>
                <a:cubicBezTo>
                  <a:pt x="94809" y="249534"/>
                  <a:pt x="29155" y="266534"/>
                  <a:pt x="7344" y="240505"/>
                </a:cubicBezTo>
                <a:cubicBezTo>
                  <a:pt x="-21737" y="205800"/>
                  <a:pt x="38135" y="107740"/>
                  <a:pt x="141073" y="214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D96AA7B-A071-96C0-BE31-2CA19E7D99A0}"/>
              </a:ext>
            </a:extLst>
          </p:cNvPr>
          <p:cNvSpPr/>
          <p:nvPr/>
        </p:nvSpPr>
        <p:spPr>
          <a:xfrm rot="2397708">
            <a:off x="6072686" y="2833738"/>
            <a:ext cx="171176" cy="253161"/>
          </a:xfrm>
          <a:custGeom>
            <a:avLst/>
            <a:gdLst>
              <a:gd name="connsiteX0" fmla="*/ 0 w 171176"/>
              <a:gd name="connsiteY0" fmla="*/ 50777 h 253161"/>
              <a:gd name="connsiteX1" fmla="*/ 1477 w 171176"/>
              <a:gd name="connsiteY1" fmla="*/ 49702 h 253161"/>
              <a:gd name="connsiteX2" fmla="*/ 163831 w 171176"/>
              <a:gd name="connsiteY2" fmla="*/ 12213 h 253161"/>
              <a:gd name="connsiteX3" fmla="*/ 30103 w 171176"/>
              <a:gd name="connsiteY3" fmla="*/ 231236 h 253161"/>
              <a:gd name="connsiteX4" fmla="*/ 1 w 171176"/>
              <a:gd name="connsiteY4" fmla="*/ 253161 h 253161"/>
              <a:gd name="connsiteX5" fmla="*/ 0 w 171176"/>
              <a:gd name="connsiteY5" fmla="*/ 50777 h 2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176" h="253161">
                <a:moveTo>
                  <a:pt x="0" y="50777"/>
                </a:moveTo>
                <a:lnTo>
                  <a:pt x="1477" y="49702"/>
                </a:lnTo>
                <a:cubicBezTo>
                  <a:pt x="76367" y="3184"/>
                  <a:pt x="142020" y="-13816"/>
                  <a:pt x="163831" y="12213"/>
                </a:cubicBezTo>
                <a:cubicBezTo>
                  <a:pt x="192913" y="46918"/>
                  <a:pt x="133041" y="144978"/>
                  <a:pt x="30103" y="231236"/>
                </a:cubicBezTo>
                <a:lnTo>
                  <a:pt x="1" y="253161"/>
                </a:lnTo>
                <a:lnTo>
                  <a:pt x="0" y="5077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74E9E3-7E52-CC99-FAD3-CAF92CA5DDB9}"/>
              </a:ext>
            </a:extLst>
          </p:cNvPr>
          <p:cNvSpPr txBox="1"/>
          <p:nvPr/>
        </p:nvSpPr>
        <p:spPr>
          <a:xfrm>
            <a:off x="4671750" y="3038341"/>
            <a:ext cx="18895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Growth, 2YT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1E56443-633E-9DCC-0446-AA6D45186C64}"/>
              </a:ext>
            </a:extLst>
          </p:cNvPr>
          <p:cNvCxnSpPr>
            <a:cxnSpLocks/>
          </p:cNvCxnSpPr>
          <p:nvPr/>
        </p:nvCxnSpPr>
        <p:spPr>
          <a:xfrm>
            <a:off x="5120077" y="3407673"/>
            <a:ext cx="0" cy="123137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EF94292-1BA7-A0AF-0E8E-7214DED00BF7}"/>
              </a:ext>
            </a:extLst>
          </p:cNvPr>
          <p:cNvCxnSpPr>
            <a:cxnSpLocks/>
          </p:cNvCxnSpPr>
          <p:nvPr/>
        </p:nvCxnSpPr>
        <p:spPr>
          <a:xfrm>
            <a:off x="6180307" y="3407673"/>
            <a:ext cx="0" cy="1208302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D89D530-BFD2-AB42-BF7C-11AE7A692347}"/>
              </a:ext>
            </a:extLst>
          </p:cNvPr>
          <p:cNvSpPr txBox="1"/>
          <p:nvPr/>
        </p:nvSpPr>
        <p:spPr>
          <a:xfrm>
            <a:off x="2579525" y="791088"/>
            <a:ext cx="787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Day 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72DD4B-95A2-7E45-BBFD-E618D150545B}"/>
              </a:ext>
            </a:extLst>
          </p:cNvPr>
          <p:cNvSpPr txBox="1"/>
          <p:nvPr/>
        </p:nvSpPr>
        <p:spPr>
          <a:xfrm>
            <a:off x="4679625" y="4701156"/>
            <a:ext cx="712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E707D4E-6923-A76A-CBC0-ADEA9A02C5DB}"/>
              </a:ext>
            </a:extLst>
          </p:cNvPr>
          <p:cNvSpPr txBox="1"/>
          <p:nvPr/>
        </p:nvSpPr>
        <p:spPr>
          <a:xfrm>
            <a:off x="4146191" y="5008375"/>
            <a:ext cx="18173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“Control”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570DC7-B6A1-FEC3-EA8F-66E01E465333}"/>
              </a:ext>
            </a:extLst>
          </p:cNvPr>
          <p:cNvSpPr txBox="1"/>
          <p:nvPr/>
        </p:nvSpPr>
        <p:spPr>
          <a:xfrm>
            <a:off x="5841979" y="4701156"/>
            <a:ext cx="712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52511A8-4C53-AD27-E640-79E549E41020}"/>
              </a:ext>
            </a:extLst>
          </p:cNvPr>
          <p:cNvSpPr txBox="1"/>
          <p:nvPr/>
        </p:nvSpPr>
        <p:spPr>
          <a:xfrm>
            <a:off x="5320472" y="5008375"/>
            <a:ext cx="18173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“Healed”</a:t>
            </a:r>
          </a:p>
        </p:txBody>
      </p:sp>
      <p:pic>
        <p:nvPicPr>
          <p:cNvPr id="31" name="Picture 2" descr="Image preview">
            <a:extLst>
              <a:ext uri="{FF2B5EF4-FFF2-40B4-BE49-F238E27FC236}">
                <a16:creationId xmlns:a16="http://schemas.microsoft.com/office/drawing/2014/main" id="{352466DA-7240-AEB8-E03C-5E15AE195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51"/>
          <a:stretch/>
        </p:blipFill>
        <p:spPr bwMode="auto">
          <a:xfrm>
            <a:off x="7594705" y="1323638"/>
            <a:ext cx="2847715" cy="210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B59E97-CEC9-8D2A-96D2-CD80496C6160}"/>
              </a:ext>
            </a:extLst>
          </p:cNvPr>
          <p:cNvSpPr txBox="1"/>
          <p:nvPr/>
        </p:nvSpPr>
        <p:spPr>
          <a:xfrm>
            <a:off x="4429271" y="5448455"/>
            <a:ext cx="2457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X = 6, 12, 16, 24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1C933B4-C767-214F-F576-A4178E972FBF}"/>
              </a:ext>
            </a:extLst>
          </p:cNvPr>
          <p:cNvSpPr txBox="1"/>
          <p:nvPr/>
        </p:nvSpPr>
        <p:spPr>
          <a:xfrm>
            <a:off x="1181977" y="713069"/>
            <a:ext cx="50143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000" b="1" i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CEDC79-2602-CFF3-36E3-4F7711B2CE86}"/>
              </a:ext>
            </a:extLst>
          </p:cNvPr>
          <p:cNvSpPr txBox="1"/>
          <p:nvPr/>
        </p:nvSpPr>
        <p:spPr>
          <a:xfrm>
            <a:off x="7130347" y="769640"/>
            <a:ext cx="50143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3000" b="1" i="1" dirty="0"/>
          </a:p>
        </p:txBody>
      </p:sp>
    </p:spTree>
    <p:extLst>
      <p:ext uri="{BB962C8B-B14F-4D97-AF65-F5344CB8AC3E}">
        <p14:creationId xmlns:p14="http://schemas.microsoft.com/office/powerpoint/2010/main" val="1767779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A58E4F-47B6-E654-B13D-5F0B7AB481D6}"/>
              </a:ext>
            </a:extLst>
          </p:cNvPr>
          <p:cNvSpPr/>
          <p:nvPr/>
        </p:nvSpPr>
        <p:spPr>
          <a:xfrm>
            <a:off x="0" y="439922"/>
            <a:ext cx="12192000" cy="602437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7D0AF1-1047-8EBF-02CA-CC4C978B676D}"/>
              </a:ext>
            </a:extLst>
          </p:cNvPr>
          <p:cNvSpPr/>
          <p:nvPr/>
        </p:nvSpPr>
        <p:spPr>
          <a:xfrm>
            <a:off x="500063" y="472223"/>
            <a:ext cx="11358562" cy="56761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B23A81-6D75-4F84-BC25-72BF134B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812"/>
            <a:ext cx="10515600" cy="400110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scans of CE6(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healing on 2YT plate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8C2B77-D3FC-48FE-9BAA-1F3B34473AEB}"/>
              </a:ext>
            </a:extLst>
          </p:cNvPr>
          <p:cNvSpPr txBox="1"/>
          <p:nvPr/>
        </p:nvSpPr>
        <p:spPr>
          <a:xfrm>
            <a:off x="737684" y="489626"/>
            <a:ext cx="21178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Day 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F9368D-2180-449C-9994-CB24AEC3D21C}"/>
              </a:ext>
            </a:extLst>
          </p:cNvPr>
          <p:cNvSpPr txBox="1"/>
          <p:nvPr/>
        </p:nvSpPr>
        <p:spPr>
          <a:xfrm>
            <a:off x="3518385" y="472223"/>
            <a:ext cx="249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 hours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8494BF-9540-4176-87CA-8E3862760FB2}"/>
              </a:ext>
            </a:extLst>
          </p:cNvPr>
          <p:cNvSpPr txBox="1"/>
          <p:nvPr/>
        </p:nvSpPr>
        <p:spPr>
          <a:xfrm>
            <a:off x="6450419" y="481277"/>
            <a:ext cx="249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 hours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9E48ED-286B-4492-AEAB-57A48BFE5736}"/>
              </a:ext>
            </a:extLst>
          </p:cNvPr>
          <p:cNvSpPr txBox="1"/>
          <p:nvPr/>
        </p:nvSpPr>
        <p:spPr>
          <a:xfrm>
            <a:off x="9316897" y="494647"/>
            <a:ext cx="249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16 hours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7E42665-672F-4912-8AD4-D0417B4541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8" t="1" r="989" b="1116"/>
          <a:stretch/>
        </p:blipFill>
        <p:spPr>
          <a:xfrm>
            <a:off x="692273" y="3618015"/>
            <a:ext cx="2265055" cy="224909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50" name="Picture 2" descr="Image preview">
            <a:extLst>
              <a:ext uri="{FF2B5EF4-FFF2-40B4-BE49-F238E27FC236}">
                <a16:creationId xmlns:a16="http://schemas.microsoft.com/office/drawing/2014/main" id="{EA0212DE-EAB5-4A6E-9B9D-6D6FD52B1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8" y="3618015"/>
            <a:ext cx="2249097" cy="224909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preview">
            <a:extLst>
              <a:ext uri="{FF2B5EF4-FFF2-40B4-BE49-F238E27FC236}">
                <a16:creationId xmlns:a16="http://schemas.microsoft.com/office/drawing/2014/main" id="{20908A63-546C-470B-9972-EC8BA6B25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605" y="3618015"/>
            <a:ext cx="2249097" cy="224909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preview">
            <a:extLst>
              <a:ext uri="{FF2B5EF4-FFF2-40B4-BE49-F238E27FC236}">
                <a16:creationId xmlns:a16="http://schemas.microsoft.com/office/drawing/2014/main" id="{0FD35EEA-D817-49E7-A0EE-0658F126B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292" y="3618015"/>
            <a:ext cx="2249098" cy="224909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preview">
            <a:extLst>
              <a:ext uri="{FF2B5EF4-FFF2-40B4-BE49-F238E27FC236}">
                <a16:creationId xmlns:a16="http://schemas.microsoft.com/office/drawing/2014/main" id="{FB474530-9F29-48B4-8557-0FC97696CF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3" t="49791" r="38911" b="26296"/>
          <a:stretch/>
        </p:blipFill>
        <p:spPr bwMode="auto">
          <a:xfrm>
            <a:off x="5053441" y="3686203"/>
            <a:ext cx="749580" cy="70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preview">
            <a:extLst>
              <a:ext uri="{FF2B5EF4-FFF2-40B4-BE49-F238E27FC236}">
                <a16:creationId xmlns:a16="http://schemas.microsoft.com/office/drawing/2014/main" id="{8105479A-6D2E-4E62-B45E-F4948B35F7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0" t="49974" r="38298" b="26895"/>
          <a:stretch/>
        </p:blipFill>
        <p:spPr bwMode="auto">
          <a:xfrm>
            <a:off x="2135090" y="3686956"/>
            <a:ext cx="778476" cy="67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Image preview">
            <a:extLst>
              <a:ext uri="{FF2B5EF4-FFF2-40B4-BE49-F238E27FC236}">
                <a16:creationId xmlns:a16="http://schemas.microsoft.com/office/drawing/2014/main" id="{11F9213C-F148-42A2-8B63-86A7D07CE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5" t="50294" r="38862" b="27265"/>
          <a:stretch/>
        </p:blipFill>
        <p:spPr bwMode="auto">
          <a:xfrm>
            <a:off x="10941282" y="3712637"/>
            <a:ext cx="654909" cy="65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Image preview">
            <a:extLst>
              <a:ext uri="{FF2B5EF4-FFF2-40B4-BE49-F238E27FC236}">
                <a16:creationId xmlns:a16="http://schemas.microsoft.com/office/drawing/2014/main" id="{77456218-39BA-484E-B9FE-6396183794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7" t="50138" r="39140" b="27864"/>
          <a:stretch/>
        </p:blipFill>
        <p:spPr bwMode="auto">
          <a:xfrm>
            <a:off x="8000914" y="3680025"/>
            <a:ext cx="698158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Image preview">
            <a:extLst>
              <a:ext uri="{FF2B5EF4-FFF2-40B4-BE49-F238E27FC236}">
                <a16:creationId xmlns:a16="http://schemas.microsoft.com/office/drawing/2014/main" id="{1845F43B-FB67-46A9-BEA5-80B2CE60D5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4" t="4942" r="15801" b="5066"/>
          <a:stretch/>
        </p:blipFill>
        <p:spPr bwMode="auto">
          <a:xfrm>
            <a:off x="6476304" y="1103260"/>
            <a:ext cx="2316652" cy="229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Image preview">
            <a:extLst>
              <a:ext uri="{FF2B5EF4-FFF2-40B4-BE49-F238E27FC236}">
                <a16:creationId xmlns:a16="http://schemas.microsoft.com/office/drawing/2014/main" id="{9ACDDC91-04CA-4987-BB4E-760440D9C7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0" t="4916" r="16313" b="4922"/>
          <a:stretch/>
        </p:blipFill>
        <p:spPr bwMode="auto">
          <a:xfrm>
            <a:off x="9429077" y="1127446"/>
            <a:ext cx="2249098" cy="22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Image preview">
            <a:extLst>
              <a:ext uri="{FF2B5EF4-FFF2-40B4-BE49-F238E27FC236}">
                <a16:creationId xmlns:a16="http://schemas.microsoft.com/office/drawing/2014/main" id="{F8172896-0BE7-4118-8D9E-D46C2CD64C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8" t="5020" r="15713" b="4566"/>
          <a:stretch/>
        </p:blipFill>
        <p:spPr bwMode="auto">
          <a:xfrm>
            <a:off x="669952" y="1092212"/>
            <a:ext cx="2338676" cy="232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Image preview">
            <a:extLst>
              <a:ext uri="{FF2B5EF4-FFF2-40B4-BE49-F238E27FC236}">
                <a16:creationId xmlns:a16="http://schemas.microsoft.com/office/drawing/2014/main" id="{F0FB1BE6-46B5-42FC-BD87-A654CD7DB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0" t="5177" r="16206" b="5411"/>
          <a:stretch/>
        </p:blipFill>
        <p:spPr bwMode="auto">
          <a:xfrm>
            <a:off x="3566157" y="1083511"/>
            <a:ext cx="2352618" cy="232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Image preview">
            <a:extLst>
              <a:ext uri="{FF2B5EF4-FFF2-40B4-BE49-F238E27FC236}">
                <a16:creationId xmlns:a16="http://schemas.microsoft.com/office/drawing/2014/main" id="{DF4F2ABA-A6EA-4549-ABCD-17611936D7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9" t="50311" r="38078" b="25128"/>
          <a:stretch/>
        </p:blipFill>
        <p:spPr bwMode="auto">
          <a:xfrm>
            <a:off x="9444921" y="2785873"/>
            <a:ext cx="582168" cy="58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Image preview">
            <a:extLst>
              <a:ext uri="{FF2B5EF4-FFF2-40B4-BE49-F238E27FC236}">
                <a16:creationId xmlns:a16="http://schemas.microsoft.com/office/drawing/2014/main" id="{15BFF7FD-1EA0-4C91-AC62-1EF9D1780C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49434" r="37961" b="25018"/>
          <a:stretch/>
        </p:blipFill>
        <p:spPr bwMode="auto">
          <a:xfrm>
            <a:off x="692273" y="2792875"/>
            <a:ext cx="585537" cy="6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Image preview">
            <a:extLst>
              <a:ext uri="{FF2B5EF4-FFF2-40B4-BE49-F238E27FC236}">
                <a16:creationId xmlns:a16="http://schemas.microsoft.com/office/drawing/2014/main" id="{8823A997-97F7-48D4-B3AA-126355BD79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1" t="50299" r="37695" b="24901"/>
          <a:stretch/>
        </p:blipFill>
        <p:spPr bwMode="auto">
          <a:xfrm>
            <a:off x="3601698" y="2810635"/>
            <a:ext cx="600948" cy="5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Image preview">
            <a:extLst>
              <a:ext uri="{FF2B5EF4-FFF2-40B4-BE49-F238E27FC236}">
                <a16:creationId xmlns:a16="http://schemas.microsoft.com/office/drawing/2014/main" id="{15D0B8E2-8906-4033-A5C9-F5FD9551D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2" t="49909" r="37751" b="25305"/>
          <a:stretch/>
        </p:blipFill>
        <p:spPr bwMode="auto">
          <a:xfrm>
            <a:off x="6502946" y="2795512"/>
            <a:ext cx="601016" cy="58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8185B875-9029-47AA-A314-C5564A63F39E}"/>
              </a:ext>
            </a:extLst>
          </p:cNvPr>
          <p:cNvSpPr txBox="1"/>
          <p:nvPr/>
        </p:nvSpPr>
        <p:spPr>
          <a:xfrm>
            <a:off x="8565274" y="6000929"/>
            <a:ext cx="3364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Scale: top, 4 x 4 mm scan box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148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7ECDFCD-660F-918A-E060-F1E08FF3F0D6}"/>
              </a:ext>
            </a:extLst>
          </p:cNvPr>
          <p:cNvSpPr/>
          <p:nvPr/>
        </p:nvSpPr>
        <p:spPr>
          <a:xfrm>
            <a:off x="0" y="439922"/>
            <a:ext cx="12192000" cy="602437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B6ECAF-D405-F471-2367-1744FE5DAD2A}"/>
              </a:ext>
            </a:extLst>
          </p:cNvPr>
          <p:cNvSpPr/>
          <p:nvPr/>
        </p:nvSpPr>
        <p:spPr>
          <a:xfrm>
            <a:off x="500063" y="472223"/>
            <a:ext cx="11358562" cy="56761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98" name="Picture 26" descr="Image preview">
            <a:extLst>
              <a:ext uri="{FF2B5EF4-FFF2-40B4-BE49-F238E27FC236}">
                <a16:creationId xmlns:a16="http://schemas.microsoft.com/office/drawing/2014/main" id="{4B72E844-DAE9-4284-8639-173862DC1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605" y="3618015"/>
            <a:ext cx="2249097" cy="224909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Image preview">
            <a:extLst>
              <a:ext uri="{FF2B5EF4-FFF2-40B4-BE49-F238E27FC236}">
                <a16:creationId xmlns:a16="http://schemas.microsoft.com/office/drawing/2014/main" id="{D61D18D0-83DA-4CF5-AC14-BE885568B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7" y="3618015"/>
            <a:ext cx="2249097" cy="224909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Image preview">
            <a:extLst>
              <a:ext uri="{FF2B5EF4-FFF2-40B4-BE49-F238E27FC236}">
                <a16:creationId xmlns:a16="http://schemas.microsoft.com/office/drawing/2014/main" id="{32FC33A8-D73F-4D7D-B240-A8E80B064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08" y="3610062"/>
            <a:ext cx="2253619" cy="2253619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Image preview">
            <a:extLst>
              <a:ext uri="{FF2B5EF4-FFF2-40B4-BE49-F238E27FC236}">
                <a16:creationId xmlns:a16="http://schemas.microsoft.com/office/drawing/2014/main" id="{A0A62816-02A1-42D3-9DCF-D6EC63728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292" y="3618015"/>
            <a:ext cx="2249097" cy="224909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B23A81-6D75-4F84-BC25-72BF134B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812"/>
            <a:ext cx="10515600" cy="400110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scans of CE6(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control on 2YT plate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8C2B77-D3FC-48FE-9BAA-1F3B34473AEB}"/>
              </a:ext>
            </a:extLst>
          </p:cNvPr>
          <p:cNvSpPr txBox="1"/>
          <p:nvPr/>
        </p:nvSpPr>
        <p:spPr>
          <a:xfrm>
            <a:off x="669952" y="489626"/>
            <a:ext cx="21178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Day 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F9368D-2180-449C-9994-CB24AEC3D21C}"/>
              </a:ext>
            </a:extLst>
          </p:cNvPr>
          <p:cNvSpPr txBox="1"/>
          <p:nvPr/>
        </p:nvSpPr>
        <p:spPr>
          <a:xfrm>
            <a:off x="3450653" y="472223"/>
            <a:ext cx="249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 hours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8494BF-9540-4176-87CA-8E3862760FB2}"/>
              </a:ext>
            </a:extLst>
          </p:cNvPr>
          <p:cNvSpPr txBox="1"/>
          <p:nvPr/>
        </p:nvSpPr>
        <p:spPr>
          <a:xfrm>
            <a:off x="6382687" y="481277"/>
            <a:ext cx="249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 hours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9E48ED-286B-4492-AEAB-57A48BFE5736}"/>
              </a:ext>
            </a:extLst>
          </p:cNvPr>
          <p:cNvSpPr txBox="1"/>
          <p:nvPr/>
        </p:nvSpPr>
        <p:spPr>
          <a:xfrm>
            <a:off x="9249165" y="494647"/>
            <a:ext cx="249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16 hours</a:t>
            </a:r>
          </a:p>
        </p:txBody>
      </p:sp>
      <p:pic>
        <p:nvPicPr>
          <p:cNvPr id="3078" name="Picture 6" descr="Image preview">
            <a:extLst>
              <a:ext uri="{FF2B5EF4-FFF2-40B4-BE49-F238E27FC236}">
                <a16:creationId xmlns:a16="http://schemas.microsoft.com/office/drawing/2014/main" id="{508CD016-848E-4488-8531-6B52ACAEC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9" t="13191" r="22552" b="13448"/>
          <a:stretch/>
        </p:blipFill>
        <p:spPr bwMode="auto">
          <a:xfrm>
            <a:off x="3618871" y="1075683"/>
            <a:ext cx="2272659" cy="229235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preview">
            <a:extLst>
              <a:ext uri="{FF2B5EF4-FFF2-40B4-BE49-F238E27FC236}">
                <a16:creationId xmlns:a16="http://schemas.microsoft.com/office/drawing/2014/main" id="{46085999-72C9-4DD6-A028-605D0E1B70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5" t="13650" r="22591" b="13554"/>
          <a:stretch/>
        </p:blipFill>
        <p:spPr bwMode="auto">
          <a:xfrm>
            <a:off x="6527605" y="1072837"/>
            <a:ext cx="2294676" cy="2295204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preview">
            <a:extLst>
              <a:ext uri="{FF2B5EF4-FFF2-40B4-BE49-F238E27FC236}">
                <a16:creationId xmlns:a16="http://schemas.microsoft.com/office/drawing/2014/main" id="{8A9F6A2D-C22A-4CFE-B3B5-C0C6EE0DDD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9" t="13845" r="22543" b="13302"/>
          <a:stretch/>
        </p:blipFill>
        <p:spPr bwMode="auto">
          <a:xfrm>
            <a:off x="9432879" y="1081505"/>
            <a:ext cx="2245688" cy="224909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preview">
            <a:extLst>
              <a:ext uri="{FF2B5EF4-FFF2-40B4-BE49-F238E27FC236}">
                <a16:creationId xmlns:a16="http://schemas.microsoft.com/office/drawing/2014/main" id="{15026D53-90E4-42B1-A7A2-6BDF83D427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6" t="13041" r="22843" b="12983"/>
          <a:stretch/>
        </p:blipFill>
        <p:spPr bwMode="auto">
          <a:xfrm>
            <a:off x="703709" y="1075616"/>
            <a:ext cx="2271292" cy="229242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Image preview">
            <a:extLst>
              <a:ext uri="{FF2B5EF4-FFF2-40B4-BE49-F238E27FC236}">
                <a16:creationId xmlns:a16="http://schemas.microsoft.com/office/drawing/2014/main" id="{15C70406-DD25-4D66-BE61-C0A52FD84C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8" t="20388" r="10063" b="54981"/>
          <a:stretch/>
        </p:blipFill>
        <p:spPr bwMode="auto">
          <a:xfrm>
            <a:off x="703709" y="2790875"/>
            <a:ext cx="576618" cy="56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mage preview">
            <a:extLst>
              <a:ext uri="{FF2B5EF4-FFF2-40B4-BE49-F238E27FC236}">
                <a16:creationId xmlns:a16="http://schemas.microsoft.com/office/drawing/2014/main" id="{7E1299A1-A6DE-4A82-8BCA-2EFEEBCE8D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4" t="20362" r="10242" b="55342"/>
          <a:stretch/>
        </p:blipFill>
        <p:spPr bwMode="auto">
          <a:xfrm>
            <a:off x="3623114" y="2808539"/>
            <a:ext cx="560341" cy="5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Image preview">
            <a:extLst>
              <a:ext uri="{FF2B5EF4-FFF2-40B4-BE49-F238E27FC236}">
                <a16:creationId xmlns:a16="http://schemas.microsoft.com/office/drawing/2014/main" id="{46464CD8-F9BD-40E0-BF4D-868DE90DAB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6" t="20075" r="9408" b="55136"/>
          <a:stretch/>
        </p:blipFill>
        <p:spPr bwMode="auto">
          <a:xfrm>
            <a:off x="6529362" y="2798530"/>
            <a:ext cx="583894" cy="56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Image preview">
            <a:extLst>
              <a:ext uri="{FF2B5EF4-FFF2-40B4-BE49-F238E27FC236}">
                <a16:creationId xmlns:a16="http://schemas.microsoft.com/office/drawing/2014/main" id="{98CE4E5E-E657-4532-93A9-8F7400191D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49" t="20104" r="10032" b="54786"/>
          <a:stretch/>
        </p:blipFill>
        <p:spPr bwMode="auto">
          <a:xfrm>
            <a:off x="9432879" y="2757725"/>
            <a:ext cx="572877" cy="57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Image preview">
            <a:extLst>
              <a:ext uri="{FF2B5EF4-FFF2-40B4-BE49-F238E27FC236}">
                <a16:creationId xmlns:a16="http://schemas.microsoft.com/office/drawing/2014/main" id="{4A5B97B9-54F2-4896-B65D-EC6C221B7A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6" t="20981" r="11339" b="54735"/>
          <a:stretch/>
        </p:blipFill>
        <p:spPr bwMode="auto">
          <a:xfrm>
            <a:off x="753733" y="5134558"/>
            <a:ext cx="657903" cy="6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Image preview">
            <a:extLst>
              <a:ext uri="{FF2B5EF4-FFF2-40B4-BE49-F238E27FC236}">
                <a16:creationId xmlns:a16="http://schemas.microsoft.com/office/drawing/2014/main" id="{1B7AB590-90CB-4895-B3CB-73484E97E7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0" t="21030" r="11065" b="54687"/>
          <a:stretch/>
        </p:blipFill>
        <p:spPr bwMode="auto">
          <a:xfrm>
            <a:off x="3669649" y="5134558"/>
            <a:ext cx="657903" cy="6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Image preview">
            <a:extLst>
              <a:ext uri="{FF2B5EF4-FFF2-40B4-BE49-F238E27FC236}">
                <a16:creationId xmlns:a16="http://schemas.microsoft.com/office/drawing/2014/main" id="{FC051A16-508A-4DAE-ACB2-3EFA5ECA00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5" t="19917" r="10330" b="55799"/>
          <a:stretch/>
        </p:blipFill>
        <p:spPr bwMode="auto">
          <a:xfrm>
            <a:off x="6574957" y="5134558"/>
            <a:ext cx="685800" cy="6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Image preview">
            <a:extLst>
              <a:ext uri="{FF2B5EF4-FFF2-40B4-BE49-F238E27FC236}">
                <a16:creationId xmlns:a16="http://schemas.microsoft.com/office/drawing/2014/main" id="{2967E8E1-9DE3-44A5-9840-1EE087ECED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8" t="19694" r="10918" b="56022"/>
          <a:stretch/>
        </p:blipFill>
        <p:spPr bwMode="auto">
          <a:xfrm>
            <a:off x="9496519" y="5134557"/>
            <a:ext cx="685801" cy="69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C07ACBC-ADC8-BBC0-40BA-12DCCCCB9141}"/>
              </a:ext>
            </a:extLst>
          </p:cNvPr>
          <p:cNvSpPr txBox="1"/>
          <p:nvPr/>
        </p:nvSpPr>
        <p:spPr>
          <a:xfrm>
            <a:off x="8565274" y="6000929"/>
            <a:ext cx="3364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Scale: top, 4 x 4 mm scan box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301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E80FD66-B813-5FD1-0E53-7E43D0F502AF}"/>
              </a:ext>
            </a:extLst>
          </p:cNvPr>
          <p:cNvSpPr/>
          <p:nvPr/>
        </p:nvSpPr>
        <p:spPr>
          <a:xfrm>
            <a:off x="54143" y="800604"/>
            <a:ext cx="11921748" cy="4705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0B9D04-21CF-2B05-03C8-B1AFFC0E37ED}"/>
              </a:ext>
            </a:extLst>
          </p:cNvPr>
          <p:cNvSpPr txBox="1"/>
          <p:nvPr/>
        </p:nvSpPr>
        <p:spPr>
          <a:xfrm>
            <a:off x="778051" y="2710985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Initial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7353AE-9416-FCEB-CA39-C325D03E51E2}"/>
              </a:ext>
            </a:extLst>
          </p:cNvPr>
          <p:cNvSpPr txBox="1"/>
          <p:nvPr/>
        </p:nvSpPr>
        <p:spPr>
          <a:xfrm>
            <a:off x="751708" y="4668781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AAEC117E-512E-06BD-CE65-46F554993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641" y="3412526"/>
            <a:ext cx="2567436" cy="1184970"/>
          </a:xfrm>
          <a:prstGeom prst="rect">
            <a:avLst/>
          </a:prstGeom>
        </p:spPr>
      </p:pic>
      <p:pic>
        <p:nvPicPr>
          <p:cNvPr id="24" name="Picture 23" descr="A picture containing worm, invertebrate&#10;&#10;Description automatically generated">
            <a:extLst>
              <a:ext uri="{FF2B5EF4-FFF2-40B4-BE49-F238E27FC236}">
                <a16:creationId xmlns:a16="http://schemas.microsoft.com/office/drawing/2014/main" id="{8A7DA9CB-07DE-4D3E-7F3A-9B683D6BA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57" y="3441451"/>
            <a:ext cx="2567436" cy="1184970"/>
          </a:xfrm>
          <a:prstGeom prst="rect">
            <a:avLst/>
          </a:prstGeom>
        </p:spPr>
      </p:pic>
      <p:pic>
        <p:nvPicPr>
          <p:cNvPr id="26" name="Picture 25" descr="A picture containing worm, invertebrate, star, dark&#10;&#10;Description automatically generated">
            <a:extLst>
              <a:ext uri="{FF2B5EF4-FFF2-40B4-BE49-F238E27FC236}">
                <a16:creationId xmlns:a16="http://schemas.microsoft.com/office/drawing/2014/main" id="{ACE92BCC-9682-7B3F-BB1B-F82B2583A8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781" y="1501738"/>
            <a:ext cx="2569296" cy="995689"/>
          </a:xfrm>
          <a:prstGeom prst="rect">
            <a:avLst/>
          </a:prstGeom>
        </p:spPr>
      </p:pic>
      <p:pic>
        <p:nvPicPr>
          <p:cNvPr id="28" name="Picture 27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F4DD4063-A1F1-F2E0-D196-376EFCA1E0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04" y="1501739"/>
            <a:ext cx="2569296" cy="995689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F5924B4-74AE-73D4-B7D3-9461A2E1232B}"/>
              </a:ext>
            </a:extLst>
          </p:cNvPr>
          <p:cNvSpPr/>
          <p:nvPr/>
        </p:nvSpPr>
        <p:spPr>
          <a:xfrm>
            <a:off x="414704" y="1243994"/>
            <a:ext cx="5507182" cy="18450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A0FC30-DDD6-244D-875E-4FC84F241F34}"/>
              </a:ext>
            </a:extLst>
          </p:cNvPr>
          <p:cNvSpPr/>
          <p:nvPr/>
        </p:nvSpPr>
        <p:spPr>
          <a:xfrm>
            <a:off x="421811" y="3210749"/>
            <a:ext cx="5507182" cy="18450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67E064-0511-4770-87FD-B6EEF06246E8}"/>
              </a:ext>
            </a:extLst>
          </p:cNvPr>
          <p:cNvSpPr/>
          <p:nvPr/>
        </p:nvSpPr>
        <p:spPr>
          <a:xfrm>
            <a:off x="6055957" y="3209751"/>
            <a:ext cx="5507182" cy="18450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456E3C-EDA3-8D9C-48AF-5706CB91EBF0}"/>
              </a:ext>
            </a:extLst>
          </p:cNvPr>
          <p:cNvSpPr/>
          <p:nvPr/>
        </p:nvSpPr>
        <p:spPr>
          <a:xfrm>
            <a:off x="6051475" y="1237506"/>
            <a:ext cx="5507182" cy="18450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2099C84-652D-975E-F579-192C10C05B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571" y="1548514"/>
            <a:ext cx="2569295" cy="1065318"/>
          </a:xfrm>
          <a:prstGeom prst="rect">
            <a:avLst/>
          </a:prstGeom>
        </p:spPr>
      </p:pic>
      <p:pic>
        <p:nvPicPr>
          <p:cNvPr id="34" name="Picture 33" descr="A picture containing device&#10;&#10;Description automatically generated">
            <a:extLst>
              <a:ext uri="{FF2B5EF4-FFF2-40B4-BE49-F238E27FC236}">
                <a16:creationId xmlns:a16="http://schemas.microsoft.com/office/drawing/2014/main" id="{41666604-294B-1A84-4D87-AF6CDCB146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452" y="1555770"/>
            <a:ext cx="2569296" cy="10653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81B3CAC-9E70-3667-989B-30BAADE7B2F1}"/>
              </a:ext>
            </a:extLst>
          </p:cNvPr>
          <p:cNvSpPr txBox="1"/>
          <p:nvPr/>
        </p:nvSpPr>
        <p:spPr>
          <a:xfrm>
            <a:off x="461164" y="1274917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6117C4-E39C-300F-F157-857FA76071A5}"/>
              </a:ext>
            </a:extLst>
          </p:cNvPr>
          <p:cNvSpPr txBox="1"/>
          <p:nvPr/>
        </p:nvSpPr>
        <p:spPr>
          <a:xfrm>
            <a:off x="468491" y="3238539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21CA65-F061-74E9-4FBD-2B19A263DE99}"/>
              </a:ext>
            </a:extLst>
          </p:cNvPr>
          <p:cNvSpPr txBox="1"/>
          <p:nvPr/>
        </p:nvSpPr>
        <p:spPr>
          <a:xfrm>
            <a:off x="6097082" y="1261723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A3565E-4BB1-C346-5C57-695909559536}"/>
              </a:ext>
            </a:extLst>
          </p:cNvPr>
          <p:cNvSpPr txBox="1"/>
          <p:nvPr/>
        </p:nvSpPr>
        <p:spPr>
          <a:xfrm>
            <a:off x="3401566" y="2713416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 failure: 6.8 kPa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E267D7-F7F2-2710-9286-676FEFF7E98E}"/>
              </a:ext>
            </a:extLst>
          </p:cNvPr>
          <p:cNvSpPr txBox="1"/>
          <p:nvPr/>
        </p:nvSpPr>
        <p:spPr>
          <a:xfrm>
            <a:off x="3467079" y="4676111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Failure: 4.7 kPa*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E32A022D-7AC7-FBFB-071C-7B750BE16E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414" y="3589896"/>
            <a:ext cx="2603827" cy="1038685"/>
          </a:xfrm>
          <a:prstGeom prst="rect">
            <a:avLst/>
          </a:prstGeom>
        </p:spPr>
      </p:pic>
      <p:pic>
        <p:nvPicPr>
          <p:cNvPr id="12" name="Picture 11" descr="A picture containing dark, worm, night, night sky&#10;&#10;Description automatically generated">
            <a:extLst>
              <a:ext uri="{FF2B5EF4-FFF2-40B4-BE49-F238E27FC236}">
                <a16:creationId xmlns:a16="http://schemas.microsoft.com/office/drawing/2014/main" id="{87E866C8-286F-3C1C-1BE0-7584A89097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35" y="3603084"/>
            <a:ext cx="2603827" cy="10386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715666B-BBFC-D3B8-8867-2137860F68B0}"/>
              </a:ext>
            </a:extLst>
          </p:cNvPr>
          <p:cNvSpPr txBox="1"/>
          <p:nvPr/>
        </p:nvSpPr>
        <p:spPr>
          <a:xfrm>
            <a:off x="6094148" y="3232680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294A2E-BC2C-29E1-0525-C72DFEB0EC42}"/>
              </a:ext>
            </a:extLst>
          </p:cNvPr>
          <p:cNvSpPr txBox="1"/>
          <p:nvPr/>
        </p:nvSpPr>
        <p:spPr>
          <a:xfrm>
            <a:off x="6469688" y="4680507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880B95-6D90-3DD5-0960-E63C253F73A4}"/>
              </a:ext>
            </a:extLst>
          </p:cNvPr>
          <p:cNvSpPr txBox="1"/>
          <p:nvPr/>
        </p:nvSpPr>
        <p:spPr>
          <a:xfrm>
            <a:off x="9185059" y="4683441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Failure: 3.3 kPa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1CD221F-1996-F196-16FF-70014ADBEB14}"/>
              </a:ext>
            </a:extLst>
          </p:cNvPr>
          <p:cNvSpPr txBox="1"/>
          <p:nvPr/>
        </p:nvSpPr>
        <p:spPr>
          <a:xfrm>
            <a:off x="6526805" y="2718313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Initial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24EB5D-8385-AB9D-EDEA-D1FEC8786257}"/>
              </a:ext>
            </a:extLst>
          </p:cNvPr>
          <p:cNvSpPr txBox="1"/>
          <p:nvPr/>
        </p:nvSpPr>
        <p:spPr>
          <a:xfrm>
            <a:off x="9150320" y="2720744"/>
            <a:ext cx="2117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 test</a:t>
            </a:r>
          </a:p>
        </p:txBody>
      </p:sp>
    </p:spTree>
    <p:extLst>
      <p:ext uri="{BB962C8B-B14F-4D97-AF65-F5344CB8AC3E}">
        <p14:creationId xmlns:p14="http://schemas.microsoft.com/office/powerpoint/2010/main" val="2217876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C85E8B6-EF24-1DBD-0361-CEC17CAD7A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7252687"/>
              </p:ext>
            </p:extLst>
          </p:nvPr>
        </p:nvGraphicFramePr>
        <p:xfrm>
          <a:off x="6096000" y="1232897"/>
          <a:ext cx="4660289" cy="3349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4A2C853-759D-904C-ACE9-E5D041AD1BC3}"/>
              </a:ext>
            </a:extLst>
          </p:cNvPr>
          <p:cNvSpPr txBox="1"/>
          <p:nvPr/>
        </p:nvSpPr>
        <p:spPr>
          <a:xfrm>
            <a:off x="1041455" y="655054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F77BC2-8915-8332-8BDE-47310523FC04}"/>
              </a:ext>
            </a:extLst>
          </p:cNvPr>
          <p:cNvSpPr txBox="1"/>
          <p:nvPr/>
        </p:nvSpPr>
        <p:spPr>
          <a:xfrm>
            <a:off x="6224037" y="655053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77686E2-F1E9-DF71-399E-97F53F23A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1" y="1099135"/>
            <a:ext cx="4937760" cy="36388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A048EC2-EB4B-B33A-F757-C45A3E821FBD}"/>
              </a:ext>
            </a:extLst>
          </p:cNvPr>
          <p:cNvSpPr txBox="1"/>
          <p:nvPr/>
        </p:nvSpPr>
        <p:spPr>
          <a:xfrm>
            <a:off x="4161758" y="2971611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0F6EEA-C90E-58C6-BC5B-A98D81758E0B}"/>
              </a:ext>
            </a:extLst>
          </p:cNvPr>
          <p:cNvSpPr txBox="1"/>
          <p:nvPr/>
        </p:nvSpPr>
        <p:spPr>
          <a:xfrm>
            <a:off x="4176112" y="3601273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Healed (16h)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61344C6-9AD9-9B03-9DDC-62FFA581696D}"/>
              </a:ext>
            </a:extLst>
          </p:cNvPr>
          <p:cNvSpPr/>
          <p:nvPr/>
        </p:nvSpPr>
        <p:spPr>
          <a:xfrm>
            <a:off x="3934558" y="3089409"/>
            <a:ext cx="146157" cy="146157"/>
          </a:xfrm>
          <a:prstGeom prst="ellipse">
            <a:avLst/>
          </a:prstGeom>
          <a:solidFill>
            <a:srgbClr val="77B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E51CDFB-DEAA-AD05-041E-4F9EE44A136D}"/>
              </a:ext>
            </a:extLst>
          </p:cNvPr>
          <p:cNvSpPr/>
          <p:nvPr/>
        </p:nvSpPr>
        <p:spPr>
          <a:xfrm>
            <a:off x="3937492" y="3404465"/>
            <a:ext cx="146157" cy="146157"/>
          </a:xfrm>
          <a:prstGeom prst="ellipse">
            <a:avLst/>
          </a:prstGeom>
          <a:solidFill>
            <a:srgbClr val="B0D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E5ED0A-874D-3287-D666-755CF34DCAFF}"/>
              </a:ext>
            </a:extLst>
          </p:cNvPr>
          <p:cNvSpPr txBox="1"/>
          <p:nvPr/>
        </p:nvSpPr>
        <p:spPr>
          <a:xfrm>
            <a:off x="4171884" y="3281864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 (16h)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37E7A09-939E-D3D4-33B0-6BC869B3F0AB}"/>
              </a:ext>
            </a:extLst>
          </p:cNvPr>
          <p:cNvSpPr/>
          <p:nvPr/>
        </p:nvSpPr>
        <p:spPr>
          <a:xfrm>
            <a:off x="3941948" y="3704233"/>
            <a:ext cx="146157" cy="146157"/>
          </a:xfrm>
          <a:prstGeom prst="ellipse">
            <a:avLst/>
          </a:prstGeom>
          <a:solidFill>
            <a:srgbClr val="B637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195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81C7D45-92E0-2CAF-2DF2-6F3694ACD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418" y="398122"/>
            <a:ext cx="5155902" cy="39024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3EE35D-D8C6-F9BB-6629-BDED8C46EC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59" t="50439" r="66370" b="48293"/>
          <a:stretch/>
        </p:blipFill>
        <p:spPr>
          <a:xfrm>
            <a:off x="2017336" y="810705"/>
            <a:ext cx="498271" cy="3487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330A0F-E5F8-7B23-CB13-B3F92F571F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860" t="30510" r="29095" b="61156"/>
          <a:stretch/>
        </p:blipFill>
        <p:spPr>
          <a:xfrm>
            <a:off x="2017336" y="1272619"/>
            <a:ext cx="498271" cy="3487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3F7CC1A-DCF5-153F-21E3-965DF7E72A6D}"/>
              </a:ext>
            </a:extLst>
          </p:cNvPr>
          <p:cNvSpPr txBox="1"/>
          <p:nvPr/>
        </p:nvSpPr>
        <p:spPr>
          <a:xfrm>
            <a:off x="2526386" y="804304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 hours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D6036F-C6A9-5D17-7F49-E92A4BD203EB}"/>
              </a:ext>
            </a:extLst>
          </p:cNvPr>
          <p:cNvSpPr txBox="1"/>
          <p:nvPr/>
        </p:nvSpPr>
        <p:spPr>
          <a:xfrm>
            <a:off x="2527961" y="1272504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16 hours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E41045-FDBE-F851-06D6-1C9880AD8E6E}"/>
              </a:ext>
            </a:extLst>
          </p:cNvPr>
          <p:cNvSpPr txBox="1"/>
          <p:nvPr/>
        </p:nvSpPr>
        <p:spPr>
          <a:xfrm>
            <a:off x="707348" y="300842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DDD81D-4EFE-C4FC-E982-8B5148DBECAF}"/>
              </a:ext>
            </a:extLst>
          </p:cNvPr>
          <p:cNvSpPr txBox="1"/>
          <p:nvPr/>
        </p:nvSpPr>
        <p:spPr>
          <a:xfrm>
            <a:off x="5889930" y="300841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EB4914-6017-E65C-1952-262CE59E6C8E}"/>
              </a:ext>
            </a:extLst>
          </p:cNvPr>
          <p:cNvSpPr txBox="1"/>
          <p:nvPr/>
        </p:nvSpPr>
        <p:spPr>
          <a:xfrm rot="16200000">
            <a:off x="5134565" y="2041497"/>
            <a:ext cx="189693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Toughness (Pa)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C755FC3-2E57-2D97-33A7-EA21DA72EE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291769"/>
              </p:ext>
            </p:extLst>
          </p:nvPr>
        </p:nvGraphicFramePr>
        <p:xfrm>
          <a:off x="6275390" y="810705"/>
          <a:ext cx="4591260" cy="335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004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BF4D655-44D3-4877-A0C4-EC71C3BEC5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91" b="12650"/>
          <a:stretch/>
        </p:blipFill>
        <p:spPr>
          <a:xfrm>
            <a:off x="508517" y="1694255"/>
            <a:ext cx="878665" cy="2326005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C32347-2C6D-4226-96A0-F02553914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2</a:t>
            </a:fld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FEDD3A1-5FE4-4171-B967-4B8FB20A47E8}"/>
              </a:ext>
            </a:extLst>
          </p:cNvPr>
          <p:cNvCxnSpPr>
            <a:cxnSpLocks/>
          </p:cNvCxnSpPr>
          <p:nvPr/>
        </p:nvCxnSpPr>
        <p:spPr>
          <a:xfrm>
            <a:off x="3522722" y="5827615"/>
            <a:ext cx="2451084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FE813C3-9E6F-400A-8465-BE780946FA95}"/>
              </a:ext>
            </a:extLst>
          </p:cNvPr>
          <p:cNvSpPr txBox="1"/>
          <p:nvPr/>
        </p:nvSpPr>
        <p:spPr>
          <a:xfrm>
            <a:off x="4095121" y="5894685"/>
            <a:ext cx="1240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mm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986497-53E7-4ACF-9E43-B6AA54F9F6A4}"/>
              </a:ext>
            </a:extLst>
          </p:cNvPr>
          <p:cNvCxnSpPr>
            <a:cxnSpLocks/>
          </p:cNvCxnSpPr>
          <p:nvPr/>
        </p:nvCxnSpPr>
        <p:spPr>
          <a:xfrm>
            <a:off x="684821" y="1702672"/>
            <a:ext cx="54401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C78A2937-8CCC-4EA4-84FF-E36D6B1F93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91" b="12650"/>
          <a:stretch/>
        </p:blipFill>
        <p:spPr>
          <a:xfrm>
            <a:off x="7486252" y="1685838"/>
            <a:ext cx="878665" cy="2326005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26CBF7C-6808-41E8-A0B7-53D1B6792DC8}"/>
              </a:ext>
            </a:extLst>
          </p:cNvPr>
          <p:cNvCxnSpPr>
            <a:cxnSpLocks/>
          </p:cNvCxnSpPr>
          <p:nvPr/>
        </p:nvCxnSpPr>
        <p:spPr>
          <a:xfrm>
            <a:off x="7662556" y="1694255"/>
            <a:ext cx="54401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ylinder 28">
            <a:extLst>
              <a:ext uri="{FF2B5EF4-FFF2-40B4-BE49-F238E27FC236}">
                <a16:creationId xmlns:a16="http://schemas.microsoft.com/office/drawing/2014/main" id="{5E86BF53-1251-4272-B1C0-B0818823F8C2}"/>
              </a:ext>
            </a:extLst>
          </p:cNvPr>
          <p:cNvSpPr/>
          <p:nvPr/>
        </p:nvSpPr>
        <p:spPr>
          <a:xfrm>
            <a:off x="4069063" y="3248022"/>
            <a:ext cx="1392215" cy="1038191"/>
          </a:xfrm>
          <a:prstGeom prst="can">
            <a:avLst/>
          </a:prstGeom>
          <a:solidFill>
            <a:srgbClr val="B4C7E7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FE4CD5D-8724-4D1B-B5E1-2BA65109A172}"/>
              </a:ext>
            </a:extLst>
          </p:cNvPr>
          <p:cNvGrpSpPr/>
          <p:nvPr/>
        </p:nvGrpSpPr>
        <p:grpSpPr>
          <a:xfrm>
            <a:off x="3447598" y="1860978"/>
            <a:ext cx="2616350" cy="2494242"/>
            <a:chOff x="5191710" y="3696834"/>
            <a:chExt cx="2616350" cy="2494242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CDFE19F-929D-4963-B067-1C1DB4B39BBA}"/>
                </a:ext>
              </a:extLst>
            </p:cNvPr>
            <p:cNvSpPr/>
            <p:nvPr/>
          </p:nvSpPr>
          <p:spPr>
            <a:xfrm>
              <a:off x="5191710" y="3765841"/>
              <a:ext cx="2601836" cy="2425235"/>
            </a:xfrm>
            <a:custGeom>
              <a:avLst/>
              <a:gdLst>
                <a:gd name="connsiteX0" fmla="*/ 1247168 w 2496723"/>
                <a:gd name="connsiteY0" fmla="*/ 698229 h 2411475"/>
                <a:gd name="connsiteX1" fmla="*/ 707995 w 2496723"/>
                <a:gd name="connsiteY1" fmla="*/ 1222813 h 2411475"/>
                <a:gd name="connsiteX2" fmla="*/ 1247168 w 2496723"/>
                <a:gd name="connsiteY2" fmla="*/ 1747397 h 2411475"/>
                <a:gd name="connsiteX3" fmla="*/ 1786341 w 2496723"/>
                <a:gd name="connsiteY3" fmla="*/ 1222813 h 2411475"/>
                <a:gd name="connsiteX4" fmla="*/ 1247168 w 2496723"/>
                <a:gd name="connsiteY4" fmla="*/ 698229 h 2411475"/>
                <a:gd name="connsiteX5" fmla="*/ 1332466 w 2496723"/>
                <a:gd name="connsiteY5" fmla="*/ 3203 h 2411475"/>
                <a:gd name="connsiteX6" fmla="*/ 2493838 w 2496723"/>
                <a:gd name="connsiteY6" fmla="*/ 1292846 h 2411475"/>
                <a:gd name="connsiteX7" fmla="*/ 1164256 w 2496723"/>
                <a:gd name="connsiteY7" fmla="*/ 2408272 h 2411475"/>
                <a:gd name="connsiteX8" fmla="*/ 2885 w 2496723"/>
                <a:gd name="connsiteY8" fmla="*/ 1118629 h 2411475"/>
                <a:gd name="connsiteX9" fmla="*/ 1332466 w 2496723"/>
                <a:gd name="connsiteY9" fmla="*/ 3203 h 241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6723" h="2411475">
                  <a:moveTo>
                    <a:pt x="1247168" y="698229"/>
                  </a:moveTo>
                  <a:cubicBezTo>
                    <a:pt x="949391" y="698229"/>
                    <a:pt x="707995" y="933093"/>
                    <a:pt x="707995" y="1222813"/>
                  </a:cubicBezTo>
                  <a:cubicBezTo>
                    <a:pt x="707995" y="1512533"/>
                    <a:pt x="949391" y="1747397"/>
                    <a:pt x="1247168" y="1747397"/>
                  </a:cubicBezTo>
                  <a:cubicBezTo>
                    <a:pt x="1544945" y="1747397"/>
                    <a:pt x="1786341" y="1512533"/>
                    <a:pt x="1786341" y="1222813"/>
                  </a:cubicBezTo>
                  <a:cubicBezTo>
                    <a:pt x="1786341" y="933093"/>
                    <a:pt x="1544945" y="698229"/>
                    <a:pt x="1247168" y="698229"/>
                  </a:cubicBezTo>
                  <a:close/>
                  <a:moveTo>
                    <a:pt x="1332466" y="3203"/>
                  </a:moveTo>
                  <a:cubicBezTo>
                    <a:pt x="2020324" y="51312"/>
                    <a:pt x="2540288" y="628704"/>
                    <a:pt x="2493838" y="1292846"/>
                  </a:cubicBezTo>
                  <a:cubicBezTo>
                    <a:pt x="2447388" y="1956988"/>
                    <a:pt x="1852114" y="2456381"/>
                    <a:pt x="1164256" y="2408272"/>
                  </a:cubicBezTo>
                  <a:cubicBezTo>
                    <a:pt x="476399" y="2360164"/>
                    <a:pt x="-43565" y="1782771"/>
                    <a:pt x="2885" y="1118629"/>
                  </a:cubicBezTo>
                  <a:cubicBezTo>
                    <a:pt x="49335" y="454488"/>
                    <a:pt x="644608" y="-44905"/>
                    <a:pt x="1332466" y="320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isometricOffAxis2Top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98D2D92-7298-4101-9F80-CED71B69F256}"/>
                </a:ext>
              </a:extLst>
            </p:cNvPr>
            <p:cNvSpPr/>
            <p:nvPr/>
          </p:nvSpPr>
          <p:spPr>
            <a:xfrm>
              <a:off x="5302637" y="4622087"/>
              <a:ext cx="2409007" cy="732097"/>
            </a:xfrm>
            <a:prstGeom prst="ellipse">
              <a:avLst/>
            </a:prstGeom>
            <a:solidFill>
              <a:srgbClr val="FF0000">
                <a:alpha val="78039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C405122-7456-4662-9743-6E011DC0E0AB}"/>
                </a:ext>
              </a:extLst>
            </p:cNvPr>
            <p:cNvSpPr/>
            <p:nvPr/>
          </p:nvSpPr>
          <p:spPr>
            <a:xfrm>
              <a:off x="5206224" y="3696834"/>
              <a:ext cx="2601836" cy="2425235"/>
            </a:xfrm>
            <a:custGeom>
              <a:avLst/>
              <a:gdLst>
                <a:gd name="connsiteX0" fmla="*/ 1247168 w 2496723"/>
                <a:gd name="connsiteY0" fmla="*/ 698229 h 2411475"/>
                <a:gd name="connsiteX1" fmla="*/ 707995 w 2496723"/>
                <a:gd name="connsiteY1" fmla="*/ 1222813 h 2411475"/>
                <a:gd name="connsiteX2" fmla="*/ 1247168 w 2496723"/>
                <a:gd name="connsiteY2" fmla="*/ 1747397 h 2411475"/>
                <a:gd name="connsiteX3" fmla="*/ 1786341 w 2496723"/>
                <a:gd name="connsiteY3" fmla="*/ 1222813 h 2411475"/>
                <a:gd name="connsiteX4" fmla="*/ 1247168 w 2496723"/>
                <a:gd name="connsiteY4" fmla="*/ 698229 h 2411475"/>
                <a:gd name="connsiteX5" fmla="*/ 1332466 w 2496723"/>
                <a:gd name="connsiteY5" fmla="*/ 3203 h 2411475"/>
                <a:gd name="connsiteX6" fmla="*/ 2493838 w 2496723"/>
                <a:gd name="connsiteY6" fmla="*/ 1292846 h 2411475"/>
                <a:gd name="connsiteX7" fmla="*/ 1164256 w 2496723"/>
                <a:gd name="connsiteY7" fmla="*/ 2408272 h 2411475"/>
                <a:gd name="connsiteX8" fmla="*/ 2885 w 2496723"/>
                <a:gd name="connsiteY8" fmla="*/ 1118629 h 2411475"/>
                <a:gd name="connsiteX9" fmla="*/ 1332466 w 2496723"/>
                <a:gd name="connsiteY9" fmla="*/ 3203 h 241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6723" h="2411475">
                  <a:moveTo>
                    <a:pt x="1247168" y="698229"/>
                  </a:moveTo>
                  <a:cubicBezTo>
                    <a:pt x="949391" y="698229"/>
                    <a:pt x="707995" y="933093"/>
                    <a:pt x="707995" y="1222813"/>
                  </a:cubicBezTo>
                  <a:cubicBezTo>
                    <a:pt x="707995" y="1512533"/>
                    <a:pt x="949391" y="1747397"/>
                    <a:pt x="1247168" y="1747397"/>
                  </a:cubicBezTo>
                  <a:cubicBezTo>
                    <a:pt x="1544945" y="1747397"/>
                    <a:pt x="1786341" y="1512533"/>
                    <a:pt x="1786341" y="1222813"/>
                  </a:cubicBezTo>
                  <a:cubicBezTo>
                    <a:pt x="1786341" y="933093"/>
                    <a:pt x="1544945" y="698229"/>
                    <a:pt x="1247168" y="698229"/>
                  </a:cubicBezTo>
                  <a:close/>
                  <a:moveTo>
                    <a:pt x="1332466" y="3203"/>
                  </a:moveTo>
                  <a:cubicBezTo>
                    <a:pt x="2020324" y="51312"/>
                    <a:pt x="2540288" y="628704"/>
                    <a:pt x="2493838" y="1292846"/>
                  </a:cubicBezTo>
                  <a:cubicBezTo>
                    <a:pt x="2447388" y="1956988"/>
                    <a:pt x="1852114" y="2456381"/>
                    <a:pt x="1164256" y="2408272"/>
                  </a:cubicBezTo>
                  <a:cubicBezTo>
                    <a:pt x="476399" y="2360164"/>
                    <a:pt x="-43565" y="1782771"/>
                    <a:pt x="2885" y="1118629"/>
                  </a:cubicBezTo>
                  <a:cubicBezTo>
                    <a:pt x="49335" y="454488"/>
                    <a:pt x="644608" y="-44905"/>
                    <a:pt x="1332466" y="320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isometricOffAxis2Top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Cylinder 34">
            <a:extLst>
              <a:ext uri="{FF2B5EF4-FFF2-40B4-BE49-F238E27FC236}">
                <a16:creationId xmlns:a16="http://schemas.microsoft.com/office/drawing/2014/main" id="{B74296CB-3656-4DC7-A96E-A3C45F6EE06D}"/>
              </a:ext>
            </a:extLst>
          </p:cNvPr>
          <p:cNvSpPr/>
          <p:nvPr/>
        </p:nvSpPr>
        <p:spPr>
          <a:xfrm>
            <a:off x="4069063" y="2224448"/>
            <a:ext cx="1392215" cy="1126552"/>
          </a:xfrm>
          <a:prstGeom prst="can">
            <a:avLst/>
          </a:prstGeom>
          <a:solidFill>
            <a:srgbClr val="B4C7E7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0E5F339-BCFA-44E1-957B-96E6393FBF8B}"/>
              </a:ext>
            </a:extLst>
          </p:cNvPr>
          <p:cNvSpPr/>
          <p:nvPr/>
        </p:nvSpPr>
        <p:spPr>
          <a:xfrm>
            <a:off x="957995" y="1678715"/>
            <a:ext cx="3386137" cy="2864014"/>
          </a:xfrm>
          <a:custGeom>
            <a:avLst/>
            <a:gdLst>
              <a:gd name="connsiteX0" fmla="*/ 0 w 3386137"/>
              <a:gd name="connsiteY0" fmla="*/ 2544618 h 2864014"/>
              <a:gd name="connsiteX1" fmla="*/ 338137 w 3386137"/>
              <a:gd name="connsiteY1" fmla="*/ 2854181 h 2864014"/>
              <a:gd name="connsiteX2" fmla="*/ 1085850 w 3386137"/>
              <a:gd name="connsiteY2" fmla="*/ 2720831 h 2864014"/>
              <a:gd name="connsiteX3" fmla="*/ 1562100 w 3386137"/>
              <a:gd name="connsiteY3" fmla="*/ 2082656 h 2864014"/>
              <a:gd name="connsiteX4" fmla="*/ 1590675 w 3386137"/>
              <a:gd name="connsiteY4" fmla="*/ 972993 h 2864014"/>
              <a:gd name="connsiteX5" fmla="*/ 2024062 w 3386137"/>
              <a:gd name="connsiteY5" fmla="*/ 268143 h 2864014"/>
              <a:gd name="connsiteX6" fmla="*/ 2805112 w 3386137"/>
              <a:gd name="connsiteY6" fmla="*/ 12874 h 2864014"/>
              <a:gd name="connsiteX7" fmla="*/ 3386137 w 3386137"/>
              <a:gd name="connsiteY7" fmla="*/ 444356 h 286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86137" h="2864014" fill="none" extrusionOk="0">
                <a:moveTo>
                  <a:pt x="0" y="2544618"/>
                </a:moveTo>
                <a:cubicBezTo>
                  <a:pt x="96979" y="2682717"/>
                  <a:pt x="177674" y="2806287"/>
                  <a:pt x="338137" y="2854181"/>
                </a:cubicBezTo>
                <a:cubicBezTo>
                  <a:pt x="542407" y="2891354"/>
                  <a:pt x="846441" y="2847863"/>
                  <a:pt x="1085850" y="2720831"/>
                </a:cubicBezTo>
                <a:cubicBezTo>
                  <a:pt x="1303482" y="2582183"/>
                  <a:pt x="1524326" y="2370045"/>
                  <a:pt x="1562100" y="2082656"/>
                </a:cubicBezTo>
                <a:cubicBezTo>
                  <a:pt x="1688502" y="1761720"/>
                  <a:pt x="1466974" y="1272736"/>
                  <a:pt x="1590675" y="972993"/>
                </a:cubicBezTo>
                <a:cubicBezTo>
                  <a:pt x="1690223" y="660951"/>
                  <a:pt x="1830571" y="429384"/>
                  <a:pt x="2024062" y="268143"/>
                </a:cubicBezTo>
                <a:cubicBezTo>
                  <a:pt x="2205314" y="119398"/>
                  <a:pt x="2529187" y="-25279"/>
                  <a:pt x="2805112" y="12874"/>
                </a:cubicBezTo>
                <a:cubicBezTo>
                  <a:pt x="3062296" y="124259"/>
                  <a:pt x="3242663" y="293063"/>
                  <a:pt x="3386137" y="444356"/>
                </a:cubicBezTo>
              </a:path>
              <a:path w="3386137" h="2864014" stroke="0" extrusionOk="0">
                <a:moveTo>
                  <a:pt x="0" y="2544618"/>
                </a:moveTo>
                <a:cubicBezTo>
                  <a:pt x="87093" y="2696960"/>
                  <a:pt x="163007" y="2815264"/>
                  <a:pt x="338137" y="2854181"/>
                </a:cubicBezTo>
                <a:cubicBezTo>
                  <a:pt x="544433" y="2907350"/>
                  <a:pt x="888534" y="2839813"/>
                  <a:pt x="1085850" y="2720831"/>
                </a:cubicBezTo>
                <a:cubicBezTo>
                  <a:pt x="1284109" y="2580411"/>
                  <a:pt x="1461900" y="2368473"/>
                  <a:pt x="1562100" y="2082656"/>
                </a:cubicBezTo>
                <a:cubicBezTo>
                  <a:pt x="1643951" y="1787950"/>
                  <a:pt x="1571542" y="1271300"/>
                  <a:pt x="1590675" y="972993"/>
                </a:cubicBezTo>
                <a:cubicBezTo>
                  <a:pt x="1647179" y="676513"/>
                  <a:pt x="1830421" y="428854"/>
                  <a:pt x="2024062" y="268143"/>
                </a:cubicBezTo>
                <a:cubicBezTo>
                  <a:pt x="2227765" y="91123"/>
                  <a:pt x="2538493" y="-30107"/>
                  <a:pt x="2805112" y="12874"/>
                </a:cubicBezTo>
                <a:cubicBezTo>
                  <a:pt x="3034681" y="139885"/>
                  <a:pt x="3244373" y="334272"/>
                  <a:pt x="3386137" y="444356"/>
                </a:cubicBezTo>
              </a:path>
            </a:pathLst>
          </a:custGeom>
          <a:ln w="38100">
            <a:solidFill>
              <a:schemeClr val="tx2">
                <a:lumMod val="60000"/>
                <a:lumOff val="40000"/>
              </a:schemeClr>
            </a:solidFill>
            <a:prstDash val="lgDash"/>
            <a:headEnd type="none" w="med" len="med"/>
            <a:tailEnd type="arrow" w="med" len="med"/>
            <a:extLst>
              <a:ext uri="{C807C97D-BFC1-408E-A445-0C87EB9F89A2}">
                <ask:lineSketchStyleProps xmlns:ask="http://schemas.microsoft.com/office/drawing/2018/sketchyshapes" sd="4082870710">
                  <a:custGeom>
                    <a:avLst/>
                    <a:gdLst>
                      <a:gd name="connsiteX0" fmla="*/ 0 w 3386137"/>
                      <a:gd name="connsiteY0" fmla="*/ 2324539 h 2643935"/>
                      <a:gd name="connsiteX1" fmla="*/ 338137 w 3386137"/>
                      <a:gd name="connsiteY1" fmla="*/ 2634102 h 2643935"/>
                      <a:gd name="connsiteX2" fmla="*/ 1085850 w 3386137"/>
                      <a:gd name="connsiteY2" fmla="*/ 2500752 h 2643935"/>
                      <a:gd name="connsiteX3" fmla="*/ 1562100 w 3386137"/>
                      <a:gd name="connsiteY3" fmla="*/ 1862577 h 2643935"/>
                      <a:gd name="connsiteX4" fmla="*/ 1619250 w 3386137"/>
                      <a:gd name="connsiteY4" fmla="*/ 1233927 h 2643935"/>
                      <a:gd name="connsiteX5" fmla="*/ 2081212 w 3386137"/>
                      <a:gd name="connsiteY5" fmla="*/ 419539 h 2643935"/>
                      <a:gd name="connsiteX6" fmla="*/ 2909887 w 3386137"/>
                      <a:gd name="connsiteY6" fmla="*/ 5202 h 2643935"/>
                      <a:gd name="connsiteX7" fmla="*/ 3386137 w 3386137"/>
                      <a:gd name="connsiteY7" fmla="*/ 224277 h 2643935"/>
                      <a:gd name="connsiteX0" fmla="*/ 0 w 3386137"/>
                      <a:gd name="connsiteY0" fmla="*/ 2324539 h 2643935"/>
                      <a:gd name="connsiteX1" fmla="*/ 338137 w 3386137"/>
                      <a:gd name="connsiteY1" fmla="*/ 2634102 h 2643935"/>
                      <a:gd name="connsiteX2" fmla="*/ 1085850 w 3386137"/>
                      <a:gd name="connsiteY2" fmla="*/ 2500752 h 2643935"/>
                      <a:gd name="connsiteX3" fmla="*/ 1562100 w 3386137"/>
                      <a:gd name="connsiteY3" fmla="*/ 1862577 h 2643935"/>
                      <a:gd name="connsiteX4" fmla="*/ 1590675 w 3386137"/>
                      <a:gd name="connsiteY4" fmla="*/ 752914 h 2643935"/>
                      <a:gd name="connsiteX5" fmla="*/ 2081212 w 3386137"/>
                      <a:gd name="connsiteY5" fmla="*/ 419539 h 2643935"/>
                      <a:gd name="connsiteX6" fmla="*/ 2909887 w 3386137"/>
                      <a:gd name="connsiteY6" fmla="*/ 5202 h 2643935"/>
                      <a:gd name="connsiteX7" fmla="*/ 3386137 w 3386137"/>
                      <a:gd name="connsiteY7" fmla="*/ 224277 h 2643935"/>
                      <a:gd name="connsiteX0" fmla="*/ 0 w 3386137"/>
                      <a:gd name="connsiteY0" fmla="*/ 2336220 h 2655616"/>
                      <a:gd name="connsiteX1" fmla="*/ 338137 w 3386137"/>
                      <a:gd name="connsiteY1" fmla="*/ 2645783 h 2655616"/>
                      <a:gd name="connsiteX2" fmla="*/ 1085850 w 3386137"/>
                      <a:gd name="connsiteY2" fmla="*/ 2512433 h 2655616"/>
                      <a:gd name="connsiteX3" fmla="*/ 1562100 w 3386137"/>
                      <a:gd name="connsiteY3" fmla="*/ 1874258 h 2655616"/>
                      <a:gd name="connsiteX4" fmla="*/ 1590675 w 3386137"/>
                      <a:gd name="connsiteY4" fmla="*/ 764595 h 2655616"/>
                      <a:gd name="connsiteX5" fmla="*/ 2024062 w 3386137"/>
                      <a:gd name="connsiteY5" fmla="*/ 59745 h 2655616"/>
                      <a:gd name="connsiteX6" fmla="*/ 2909887 w 3386137"/>
                      <a:gd name="connsiteY6" fmla="*/ 16883 h 2655616"/>
                      <a:gd name="connsiteX7" fmla="*/ 3386137 w 3386137"/>
                      <a:gd name="connsiteY7" fmla="*/ 235958 h 2655616"/>
                      <a:gd name="connsiteX0" fmla="*/ 0 w 3386137"/>
                      <a:gd name="connsiteY0" fmla="*/ 2488534 h 2807930"/>
                      <a:gd name="connsiteX1" fmla="*/ 338137 w 3386137"/>
                      <a:gd name="connsiteY1" fmla="*/ 2798097 h 2807930"/>
                      <a:gd name="connsiteX2" fmla="*/ 1085850 w 3386137"/>
                      <a:gd name="connsiteY2" fmla="*/ 2664747 h 2807930"/>
                      <a:gd name="connsiteX3" fmla="*/ 1562100 w 3386137"/>
                      <a:gd name="connsiteY3" fmla="*/ 2026572 h 2807930"/>
                      <a:gd name="connsiteX4" fmla="*/ 1590675 w 3386137"/>
                      <a:gd name="connsiteY4" fmla="*/ 916909 h 2807930"/>
                      <a:gd name="connsiteX5" fmla="*/ 2024062 w 3386137"/>
                      <a:gd name="connsiteY5" fmla="*/ 212059 h 2807930"/>
                      <a:gd name="connsiteX6" fmla="*/ 2805112 w 3386137"/>
                      <a:gd name="connsiteY6" fmla="*/ 2509 h 2807930"/>
                      <a:gd name="connsiteX7" fmla="*/ 3386137 w 3386137"/>
                      <a:gd name="connsiteY7" fmla="*/ 388272 h 2807930"/>
                      <a:gd name="connsiteX0" fmla="*/ 0 w 3386137"/>
                      <a:gd name="connsiteY0" fmla="*/ 2486025 h 2805421"/>
                      <a:gd name="connsiteX1" fmla="*/ 338137 w 3386137"/>
                      <a:gd name="connsiteY1" fmla="*/ 2795588 h 2805421"/>
                      <a:gd name="connsiteX2" fmla="*/ 1085850 w 3386137"/>
                      <a:gd name="connsiteY2" fmla="*/ 2662238 h 2805421"/>
                      <a:gd name="connsiteX3" fmla="*/ 1562100 w 3386137"/>
                      <a:gd name="connsiteY3" fmla="*/ 2024063 h 2805421"/>
                      <a:gd name="connsiteX4" fmla="*/ 1590675 w 3386137"/>
                      <a:gd name="connsiteY4" fmla="*/ 914400 h 2805421"/>
                      <a:gd name="connsiteX5" fmla="*/ 2024062 w 3386137"/>
                      <a:gd name="connsiteY5" fmla="*/ 209550 h 2805421"/>
                      <a:gd name="connsiteX6" fmla="*/ 2805112 w 3386137"/>
                      <a:gd name="connsiteY6" fmla="*/ 0 h 2805421"/>
                      <a:gd name="connsiteX7" fmla="*/ 3386137 w 3386137"/>
                      <a:gd name="connsiteY7" fmla="*/ 385763 h 2805421"/>
                      <a:gd name="connsiteX0" fmla="*/ 0 w 3386137"/>
                      <a:gd name="connsiteY0" fmla="*/ 2486025 h 2805421"/>
                      <a:gd name="connsiteX1" fmla="*/ 338137 w 3386137"/>
                      <a:gd name="connsiteY1" fmla="*/ 2795588 h 2805421"/>
                      <a:gd name="connsiteX2" fmla="*/ 1085850 w 3386137"/>
                      <a:gd name="connsiteY2" fmla="*/ 2662238 h 2805421"/>
                      <a:gd name="connsiteX3" fmla="*/ 1562100 w 3386137"/>
                      <a:gd name="connsiteY3" fmla="*/ 2024063 h 2805421"/>
                      <a:gd name="connsiteX4" fmla="*/ 1590675 w 3386137"/>
                      <a:gd name="connsiteY4" fmla="*/ 914400 h 2805421"/>
                      <a:gd name="connsiteX5" fmla="*/ 2024062 w 3386137"/>
                      <a:gd name="connsiteY5" fmla="*/ 209550 h 2805421"/>
                      <a:gd name="connsiteX6" fmla="*/ 2805112 w 3386137"/>
                      <a:gd name="connsiteY6" fmla="*/ 0 h 2805421"/>
                      <a:gd name="connsiteX7" fmla="*/ 3386137 w 3386137"/>
                      <a:gd name="connsiteY7" fmla="*/ 385763 h 2805421"/>
                      <a:gd name="connsiteX0" fmla="*/ 0 w 3386137"/>
                      <a:gd name="connsiteY0" fmla="*/ 2531744 h 2851140"/>
                      <a:gd name="connsiteX1" fmla="*/ 338137 w 3386137"/>
                      <a:gd name="connsiteY1" fmla="*/ 2841307 h 2851140"/>
                      <a:gd name="connsiteX2" fmla="*/ 1085850 w 3386137"/>
                      <a:gd name="connsiteY2" fmla="*/ 2707957 h 2851140"/>
                      <a:gd name="connsiteX3" fmla="*/ 1562100 w 3386137"/>
                      <a:gd name="connsiteY3" fmla="*/ 2069782 h 2851140"/>
                      <a:gd name="connsiteX4" fmla="*/ 1590675 w 3386137"/>
                      <a:gd name="connsiteY4" fmla="*/ 960119 h 2851140"/>
                      <a:gd name="connsiteX5" fmla="*/ 2024062 w 3386137"/>
                      <a:gd name="connsiteY5" fmla="*/ 255269 h 2851140"/>
                      <a:gd name="connsiteX6" fmla="*/ 2805112 w 3386137"/>
                      <a:gd name="connsiteY6" fmla="*/ 0 h 2851140"/>
                      <a:gd name="connsiteX7" fmla="*/ 3386137 w 3386137"/>
                      <a:gd name="connsiteY7" fmla="*/ 431482 h 2851140"/>
                      <a:gd name="connsiteX0" fmla="*/ 0 w 3386137"/>
                      <a:gd name="connsiteY0" fmla="*/ 2544618 h 2864014"/>
                      <a:gd name="connsiteX1" fmla="*/ 338137 w 3386137"/>
                      <a:gd name="connsiteY1" fmla="*/ 2854181 h 2864014"/>
                      <a:gd name="connsiteX2" fmla="*/ 1085850 w 3386137"/>
                      <a:gd name="connsiteY2" fmla="*/ 2720831 h 2864014"/>
                      <a:gd name="connsiteX3" fmla="*/ 1562100 w 3386137"/>
                      <a:gd name="connsiteY3" fmla="*/ 2082656 h 2864014"/>
                      <a:gd name="connsiteX4" fmla="*/ 1590675 w 3386137"/>
                      <a:gd name="connsiteY4" fmla="*/ 972993 h 2864014"/>
                      <a:gd name="connsiteX5" fmla="*/ 2024062 w 3386137"/>
                      <a:gd name="connsiteY5" fmla="*/ 268143 h 2864014"/>
                      <a:gd name="connsiteX6" fmla="*/ 2805112 w 3386137"/>
                      <a:gd name="connsiteY6" fmla="*/ 12874 h 2864014"/>
                      <a:gd name="connsiteX7" fmla="*/ 3386137 w 3386137"/>
                      <a:gd name="connsiteY7" fmla="*/ 444356 h 2864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386137" h="2864014">
                        <a:moveTo>
                          <a:pt x="0" y="2544618"/>
                        </a:moveTo>
                        <a:cubicBezTo>
                          <a:pt x="78581" y="2684715"/>
                          <a:pt x="157162" y="2824812"/>
                          <a:pt x="338137" y="2854181"/>
                        </a:cubicBezTo>
                        <a:cubicBezTo>
                          <a:pt x="519112" y="2883550"/>
                          <a:pt x="881856" y="2849418"/>
                          <a:pt x="1085850" y="2720831"/>
                        </a:cubicBezTo>
                        <a:cubicBezTo>
                          <a:pt x="1289844" y="2592244"/>
                          <a:pt x="1477963" y="2373962"/>
                          <a:pt x="1562100" y="2082656"/>
                        </a:cubicBezTo>
                        <a:cubicBezTo>
                          <a:pt x="1646237" y="1791350"/>
                          <a:pt x="1513681" y="1275412"/>
                          <a:pt x="1590675" y="972993"/>
                        </a:cubicBezTo>
                        <a:cubicBezTo>
                          <a:pt x="1667669" y="670574"/>
                          <a:pt x="1821656" y="428163"/>
                          <a:pt x="2024062" y="268143"/>
                        </a:cubicBezTo>
                        <a:cubicBezTo>
                          <a:pt x="2226468" y="108123"/>
                          <a:pt x="2538412" y="-46182"/>
                          <a:pt x="2805112" y="12874"/>
                        </a:cubicBezTo>
                        <a:cubicBezTo>
                          <a:pt x="3067050" y="127174"/>
                          <a:pt x="3256755" y="318546"/>
                          <a:pt x="3386137" y="444356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EE98839-D4C9-4E23-8004-FFCA127C9868}"/>
              </a:ext>
            </a:extLst>
          </p:cNvPr>
          <p:cNvSpPr/>
          <p:nvPr/>
        </p:nvSpPr>
        <p:spPr>
          <a:xfrm>
            <a:off x="4987238" y="4180471"/>
            <a:ext cx="3016132" cy="1180109"/>
          </a:xfrm>
          <a:custGeom>
            <a:avLst/>
            <a:gdLst>
              <a:gd name="connsiteX0" fmla="*/ 2786063 w 2815392"/>
              <a:gd name="connsiteY0" fmla="*/ 0 h 987171"/>
              <a:gd name="connsiteX1" fmla="*/ 2786063 w 2815392"/>
              <a:gd name="connsiteY1" fmla="*/ 328612 h 987171"/>
              <a:gd name="connsiteX2" fmla="*/ 2481263 w 2815392"/>
              <a:gd name="connsiteY2" fmla="*/ 704850 h 987171"/>
              <a:gd name="connsiteX3" fmla="*/ 1914525 w 2815392"/>
              <a:gd name="connsiteY3" fmla="*/ 928687 h 987171"/>
              <a:gd name="connsiteX4" fmla="*/ 1262063 w 2815392"/>
              <a:gd name="connsiteY4" fmla="*/ 976312 h 987171"/>
              <a:gd name="connsiteX5" fmla="*/ 638175 w 2815392"/>
              <a:gd name="connsiteY5" fmla="*/ 976312 h 987171"/>
              <a:gd name="connsiteX6" fmla="*/ 180975 w 2815392"/>
              <a:gd name="connsiteY6" fmla="*/ 857250 h 987171"/>
              <a:gd name="connsiteX7" fmla="*/ 104775 w 2815392"/>
              <a:gd name="connsiteY7" fmla="*/ 714375 h 987171"/>
              <a:gd name="connsiteX8" fmla="*/ 0 w 2815392"/>
              <a:gd name="connsiteY8" fmla="*/ 347662 h 987171"/>
              <a:gd name="connsiteX0" fmla="*/ 2798396 w 2827725"/>
              <a:gd name="connsiteY0" fmla="*/ 0 h 987171"/>
              <a:gd name="connsiteX1" fmla="*/ 2798396 w 2827725"/>
              <a:gd name="connsiteY1" fmla="*/ 328612 h 987171"/>
              <a:gd name="connsiteX2" fmla="*/ 2493596 w 2827725"/>
              <a:gd name="connsiteY2" fmla="*/ 704850 h 987171"/>
              <a:gd name="connsiteX3" fmla="*/ 1926858 w 2827725"/>
              <a:gd name="connsiteY3" fmla="*/ 928687 h 987171"/>
              <a:gd name="connsiteX4" fmla="*/ 1274396 w 2827725"/>
              <a:gd name="connsiteY4" fmla="*/ 976312 h 987171"/>
              <a:gd name="connsiteX5" fmla="*/ 650508 w 2827725"/>
              <a:gd name="connsiteY5" fmla="*/ 976312 h 987171"/>
              <a:gd name="connsiteX6" fmla="*/ 193308 w 2827725"/>
              <a:gd name="connsiteY6" fmla="*/ 857250 h 987171"/>
              <a:gd name="connsiteX7" fmla="*/ 7571 w 2827725"/>
              <a:gd name="connsiteY7" fmla="*/ 714375 h 987171"/>
              <a:gd name="connsiteX8" fmla="*/ 12333 w 2827725"/>
              <a:gd name="connsiteY8" fmla="*/ 347662 h 987171"/>
              <a:gd name="connsiteX0" fmla="*/ 2905125 w 2934454"/>
              <a:gd name="connsiteY0" fmla="*/ 0 h 987171"/>
              <a:gd name="connsiteX1" fmla="*/ 2905125 w 2934454"/>
              <a:gd name="connsiteY1" fmla="*/ 328612 h 987171"/>
              <a:gd name="connsiteX2" fmla="*/ 2600325 w 2934454"/>
              <a:gd name="connsiteY2" fmla="*/ 704850 h 987171"/>
              <a:gd name="connsiteX3" fmla="*/ 2033587 w 2934454"/>
              <a:gd name="connsiteY3" fmla="*/ 928687 h 987171"/>
              <a:gd name="connsiteX4" fmla="*/ 1381125 w 2934454"/>
              <a:gd name="connsiteY4" fmla="*/ 976312 h 987171"/>
              <a:gd name="connsiteX5" fmla="*/ 757237 w 2934454"/>
              <a:gd name="connsiteY5" fmla="*/ 976312 h 987171"/>
              <a:gd name="connsiteX6" fmla="*/ 300037 w 2934454"/>
              <a:gd name="connsiteY6" fmla="*/ 857250 h 987171"/>
              <a:gd name="connsiteX7" fmla="*/ 114300 w 2934454"/>
              <a:gd name="connsiteY7" fmla="*/ 714375 h 987171"/>
              <a:gd name="connsiteX8" fmla="*/ 0 w 2934454"/>
              <a:gd name="connsiteY8" fmla="*/ 361949 h 987171"/>
              <a:gd name="connsiteX0" fmla="*/ 2907623 w 2936952"/>
              <a:gd name="connsiteY0" fmla="*/ 0 h 987171"/>
              <a:gd name="connsiteX1" fmla="*/ 2907623 w 2936952"/>
              <a:gd name="connsiteY1" fmla="*/ 328612 h 987171"/>
              <a:gd name="connsiteX2" fmla="*/ 2602823 w 2936952"/>
              <a:gd name="connsiteY2" fmla="*/ 704850 h 987171"/>
              <a:gd name="connsiteX3" fmla="*/ 2036085 w 2936952"/>
              <a:gd name="connsiteY3" fmla="*/ 928687 h 987171"/>
              <a:gd name="connsiteX4" fmla="*/ 1383623 w 2936952"/>
              <a:gd name="connsiteY4" fmla="*/ 976312 h 987171"/>
              <a:gd name="connsiteX5" fmla="*/ 759735 w 2936952"/>
              <a:gd name="connsiteY5" fmla="*/ 976312 h 987171"/>
              <a:gd name="connsiteX6" fmla="*/ 302535 w 2936952"/>
              <a:gd name="connsiteY6" fmla="*/ 857250 h 987171"/>
              <a:gd name="connsiteX7" fmla="*/ 116798 w 2936952"/>
              <a:gd name="connsiteY7" fmla="*/ 714375 h 987171"/>
              <a:gd name="connsiteX8" fmla="*/ 2498 w 2936952"/>
              <a:gd name="connsiteY8" fmla="*/ 361949 h 987171"/>
              <a:gd name="connsiteX0" fmla="*/ 2914481 w 2943810"/>
              <a:gd name="connsiteY0" fmla="*/ 0 h 987171"/>
              <a:gd name="connsiteX1" fmla="*/ 2914481 w 2943810"/>
              <a:gd name="connsiteY1" fmla="*/ 328612 h 987171"/>
              <a:gd name="connsiteX2" fmla="*/ 2609681 w 2943810"/>
              <a:gd name="connsiteY2" fmla="*/ 704850 h 987171"/>
              <a:gd name="connsiteX3" fmla="*/ 2042943 w 2943810"/>
              <a:gd name="connsiteY3" fmla="*/ 928687 h 987171"/>
              <a:gd name="connsiteX4" fmla="*/ 1390481 w 2943810"/>
              <a:gd name="connsiteY4" fmla="*/ 976312 h 987171"/>
              <a:gd name="connsiteX5" fmla="*/ 766593 w 2943810"/>
              <a:gd name="connsiteY5" fmla="*/ 976312 h 987171"/>
              <a:gd name="connsiteX6" fmla="*/ 309393 w 2943810"/>
              <a:gd name="connsiteY6" fmla="*/ 857250 h 987171"/>
              <a:gd name="connsiteX7" fmla="*/ 33169 w 2943810"/>
              <a:gd name="connsiteY7" fmla="*/ 714375 h 987171"/>
              <a:gd name="connsiteX8" fmla="*/ 9356 w 2943810"/>
              <a:gd name="connsiteY8" fmla="*/ 361949 h 987171"/>
              <a:gd name="connsiteX0" fmla="*/ 2914481 w 2943810"/>
              <a:gd name="connsiteY0" fmla="*/ 0 h 982554"/>
              <a:gd name="connsiteX1" fmla="*/ 2914481 w 2943810"/>
              <a:gd name="connsiteY1" fmla="*/ 328612 h 982554"/>
              <a:gd name="connsiteX2" fmla="*/ 2609681 w 2943810"/>
              <a:gd name="connsiteY2" fmla="*/ 704850 h 982554"/>
              <a:gd name="connsiteX3" fmla="*/ 2042943 w 2943810"/>
              <a:gd name="connsiteY3" fmla="*/ 928687 h 982554"/>
              <a:gd name="connsiteX4" fmla="*/ 1390481 w 2943810"/>
              <a:gd name="connsiteY4" fmla="*/ 976312 h 982554"/>
              <a:gd name="connsiteX5" fmla="*/ 766593 w 2943810"/>
              <a:gd name="connsiteY5" fmla="*/ 976312 h 982554"/>
              <a:gd name="connsiteX6" fmla="*/ 309393 w 2943810"/>
              <a:gd name="connsiteY6" fmla="*/ 924120 h 982554"/>
              <a:gd name="connsiteX7" fmla="*/ 33169 w 2943810"/>
              <a:gd name="connsiteY7" fmla="*/ 714375 h 982554"/>
              <a:gd name="connsiteX8" fmla="*/ 9356 w 2943810"/>
              <a:gd name="connsiteY8" fmla="*/ 361949 h 982554"/>
              <a:gd name="connsiteX0" fmla="*/ 3009731 w 3016132"/>
              <a:gd name="connsiteY0" fmla="*/ 0 h 974687"/>
              <a:gd name="connsiteX1" fmla="*/ 2914481 w 3016132"/>
              <a:gd name="connsiteY1" fmla="*/ 320745 h 974687"/>
              <a:gd name="connsiteX2" fmla="*/ 2609681 w 3016132"/>
              <a:gd name="connsiteY2" fmla="*/ 696983 h 974687"/>
              <a:gd name="connsiteX3" fmla="*/ 2042943 w 3016132"/>
              <a:gd name="connsiteY3" fmla="*/ 920820 h 974687"/>
              <a:gd name="connsiteX4" fmla="*/ 1390481 w 3016132"/>
              <a:gd name="connsiteY4" fmla="*/ 968445 h 974687"/>
              <a:gd name="connsiteX5" fmla="*/ 766593 w 3016132"/>
              <a:gd name="connsiteY5" fmla="*/ 968445 h 974687"/>
              <a:gd name="connsiteX6" fmla="*/ 309393 w 3016132"/>
              <a:gd name="connsiteY6" fmla="*/ 916253 h 974687"/>
              <a:gd name="connsiteX7" fmla="*/ 33169 w 3016132"/>
              <a:gd name="connsiteY7" fmla="*/ 706508 h 974687"/>
              <a:gd name="connsiteX8" fmla="*/ 9356 w 3016132"/>
              <a:gd name="connsiteY8" fmla="*/ 354082 h 97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132" h="974687">
                <a:moveTo>
                  <a:pt x="3009731" y="0"/>
                </a:moveTo>
                <a:cubicBezTo>
                  <a:pt x="3035131" y="105568"/>
                  <a:pt x="2981156" y="204581"/>
                  <a:pt x="2914481" y="320745"/>
                </a:cubicBezTo>
                <a:cubicBezTo>
                  <a:pt x="2847806" y="436909"/>
                  <a:pt x="2754937" y="596971"/>
                  <a:pt x="2609681" y="696983"/>
                </a:cubicBezTo>
                <a:cubicBezTo>
                  <a:pt x="2464425" y="796995"/>
                  <a:pt x="2246143" y="875576"/>
                  <a:pt x="2042943" y="920820"/>
                </a:cubicBezTo>
                <a:cubicBezTo>
                  <a:pt x="1839743" y="966064"/>
                  <a:pt x="1603206" y="960508"/>
                  <a:pt x="1390481" y="968445"/>
                </a:cubicBezTo>
                <a:cubicBezTo>
                  <a:pt x="1177756" y="976383"/>
                  <a:pt x="946774" y="977144"/>
                  <a:pt x="766593" y="968445"/>
                </a:cubicBezTo>
                <a:cubicBezTo>
                  <a:pt x="586412" y="959746"/>
                  <a:pt x="431630" y="959909"/>
                  <a:pt x="309393" y="916253"/>
                </a:cubicBezTo>
                <a:cubicBezTo>
                  <a:pt x="187156" y="872597"/>
                  <a:pt x="63331" y="791439"/>
                  <a:pt x="33169" y="706508"/>
                </a:cubicBezTo>
                <a:cubicBezTo>
                  <a:pt x="3007" y="621577"/>
                  <a:pt x="-10488" y="571173"/>
                  <a:pt x="9356" y="354082"/>
                </a:cubicBezTo>
              </a:path>
            </a:pathLst>
          </a:cu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lg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C3C6405-A3A6-4FFE-9F89-EFDBA8F3C23C}"/>
              </a:ext>
            </a:extLst>
          </p:cNvPr>
          <p:cNvCxnSpPr>
            <a:cxnSpLocks/>
          </p:cNvCxnSpPr>
          <p:nvPr/>
        </p:nvCxnSpPr>
        <p:spPr>
          <a:xfrm>
            <a:off x="4748264" y="880058"/>
            <a:ext cx="0" cy="5933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88862BF-8645-4D24-9B9F-44BD050B15AD}"/>
              </a:ext>
            </a:extLst>
          </p:cNvPr>
          <p:cNvSpPr txBox="1"/>
          <p:nvPr/>
        </p:nvSpPr>
        <p:spPr>
          <a:xfrm>
            <a:off x="4112562" y="298911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Imaging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98ED5B-1922-4482-8C59-D502F4938FD4}"/>
              </a:ext>
            </a:extLst>
          </p:cNvPr>
          <p:cNvSpPr txBox="1"/>
          <p:nvPr/>
        </p:nvSpPr>
        <p:spPr>
          <a:xfrm>
            <a:off x="0" y="1171786"/>
            <a:ext cx="19326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Reservoir 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2FDEE3E-7BE5-45EC-A6B6-0AD23B118E8C}"/>
              </a:ext>
            </a:extLst>
          </p:cNvPr>
          <p:cNvSpPr txBox="1"/>
          <p:nvPr/>
        </p:nvSpPr>
        <p:spPr>
          <a:xfrm>
            <a:off x="6848650" y="1104718"/>
            <a:ext cx="21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Reservoir 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AABC403-C015-48D0-A4EF-F956A8037B7E}"/>
              </a:ext>
            </a:extLst>
          </p:cNvPr>
          <p:cNvCxnSpPr/>
          <p:nvPr/>
        </p:nvCxnSpPr>
        <p:spPr>
          <a:xfrm flipV="1">
            <a:off x="8493369" y="2441279"/>
            <a:ext cx="0" cy="15430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3" name="Cylinder 42">
            <a:extLst>
              <a:ext uri="{FF2B5EF4-FFF2-40B4-BE49-F238E27FC236}">
                <a16:creationId xmlns:a16="http://schemas.microsoft.com/office/drawing/2014/main" id="{2F418F78-BF27-48F4-BB89-B51B74B5B6DB}"/>
              </a:ext>
            </a:extLst>
          </p:cNvPr>
          <p:cNvSpPr/>
          <p:nvPr/>
        </p:nvSpPr>
        <p:spPr>
          <a:xfrm>
            <a:off x="10026618" y="3003564"/>
            <a:ext cx="1392215" cy="1101195"/>
          </a:xfrm>
          <a:prstGeom prst="can">
            <a:avLst/>
          </a:prstGeom>
          <a:solidFill>
            <a:srgbClr val="B4C7E7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F20B1456-E604-43A8-BFBC-0372CEFD2FBC}"/>
              </a:ext>
            </a:extLst>
          </p:cNvPr>
          <p:cNvSpPr/>
          <p:nvPr/>
        </p:nvSpPr>
        <p:spPr>
          <a:xfrm>
            <a:off x="9425674" y="1810649"/>
            <a:ext cx="2601836" cy="2425235"/>
          </a:xfrm>
          <a:custGeom>
            <a:avLst/>
            <a:gdLst>
              <a:gd name="connsiteX0" fmla="*/ 1247168 w 2496723"/>
              <a:gd name="connsiteY0" fmla="*/ 698229 h 2411475"/>
              <a:gd name="connsiteX1" fmla="*/ 707995 w 2496723"/>
              <a:gd name="connsiteY1" fmla="*/ 1222813 h 2411475"/>
              <a:gd name="connsiteX2" fmla="*/ 1247168 w 2496723"/>
              <a:gd name="connsiteY2" fmla="*/ 1747397 h 2411475"/>
              <a:gd name="connsiteX3" fmla="*/ 1786341 w 2496723"/>
              <a:gd name="connsiteY3" fmla="*/ 1222813 h 2411475"/>
              <a:gd name="connsiteX4" fmla="*/ 1247168 w 2496723"/>
              <a:gd name="connsiteY4" fmla="*/ 698229 h 2411475"/>
              <a:gd name="connsiteX5" fmla="*/ 1332466 w 2496723"/>
              <a:gd name="connsiteY5" fmla="*/ 3203 h 2411475"/>
              <a:gd name="connsiteX6" fmla="*/ 2493838 w 2496723"/>
              <a:gd name="connsiteY6" fmla="*/ 1292846 h 2411475"/>
              <a:gd name="connsiteX7" fmla="*/ 1164256 w 2496723"/>
              <a:gd name="connsiteY7" fmla="*/ 2408272 h 2411475"/>
              <a:gd name="connsiteX8" fmla="*/ 2885 w 2496723"/>
              <a:gd name="connsiteY8" fmla="*/ 1118629 h 2411475"/>
              <a:gd name="connsiteX9" fmla="*/ 1332466 w 2496723"/>
              <a:gd name="connsiteY9" fmla="*/ 3203 h 241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6723" h="2411475">
                <a:moveTo>
                  <a:pt x="1247168" y="698229"/>
                </a:moveTo>
                <a:cubicBezTo>
                  <a:pt x="949391" y="698229"/>
                  <a:pt x="707995" y="933093"/>
                  <a:pt x="707995" y="1222813"/>
                </a:cubicBezTo>
                <a:cubicBezTo>
                  <a:pt x="707995" y="1512533"/>
                  <a:pt x="949391" y="1747397"/>
                  <a:pt x="1247168" y="1747397"/>
                </a:cubicBezTo>
                <a:cubicBezTo>
                  <a:pt x="1544945" y="1747397"/>
                  <a:pt x="1786341" y="1512533"/>
                  <a:pt x="1786341" y="1222813"/>
                </a:cubicBezTo>
                <a:cubicBezTo>
                  <a:pt x="1786341" y="933093"/>
                  <a:pt x="1544945" y="698229"/>
                  <a:pt x="1247168" y="698229"/>
                </a:cubicBezTo>
                <a:close/>
                <a:moveTo>
                  <a:pt x="1332466" y="3203"/>
                </a:moveTo>
                <a:cubicBezTo>
                  <a:pt x="2020324" y="51312"/>
                  <a:pt x="2540288" y="628704"/>
                  <a:pt x="2493838" y="1292846"/>
                </a:cubicBezTo>
                <a:cubicBezTo>
                  <a:pt x="2447388" y="1956988"/>
                  <a:pt x="1852114" y="2456381"/>
                  <a:pt x="1164256" y="2408272"/>
                </a:cubicBezTo>
                <a:cubicBezTo>
                  <a:pt x="476399" y="2360164"/>
                  <a:pt x="-43565" y="1782771"/>
                  <a:pt x="2885" y="1118629"/>
                </a:cubicBezTo>
                <a:cubicBezTo>
                  <a:pt x="49335" y="454488"/>
                  <a:pt x="644608" y="-44905"/>
                  <a:pt x="1332466" y="320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isometricOffAxis2Top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655AA46-BF6A-4DFB-B126-36C7E4273F7C}"/>
              </a:ext>
            </a:extLst>
          </p:cNvPr>
          <p:cNvSpPr/>
          <p:nvPr/>
        </p:nvSpPr>
        <p:spPr>
          <a:xfrm>
            <a:off x="9426742" y="1741642"/>
            <a:ext cx="2601836" cy="2425235"/>
          </a:xfrm>
          <a:custGeom>
            <a:avLst/>
            <a:gdLst>
              <a:gd name="connsiteX0" fmla="*/ 1247168 w 2496723"/>
              <a:gd name="connsiteY0" fmla="*/ 698229 h 2411475"/>
              <a:gd name="connsiteX1" fmla="*/ 707995 w 2496723"/>
              <a:gd name="connsiteY1" fmla="*/ 1222813 h 2411475"/>
              <a:gd name="connsiteX2" fmla="*/ 1247168 w 2496723"/>
              <a:gd name="connsiteY2" fmla="*/ 1747397 h 2411475"/>
              <a:gd name="connsiteX3" fmla="*/ 1786341 w 2496723"/>
              <a:gd name="connsiteY3" fmla="*/ 1222813 h 2411475"/>
              <a:gd name="connsiteX4" fmla="*/ 1247168 w 2496723"/>
              <a:gd name="connsiteY4" fmla="*/ 698229 h 2411475"/>
              <a:gd name="connsiteX5" fmla="*/ 1332466 w 2496723"/>
              <a:gd name="connsiteY5" fmla="*/ 3203 h 2411475"/>
              <a:gd name="connsiteX6" fmla="*/ 2493838 w 2496723"/>
              <a:gd name="connsiteY6" fmla="*/ 1292846 h 2411475"/>
              <a:gd name="connsiteX7" fmla="*/ 1164256 w 2496723"/>
              <a:gd name="connsiteY7" fmla="*/ 2408272 h 2411475"/>
              <a:gd name="connsiteX8" fmla="*/ 2885 w 2496723"/>
              <a:gd name="connsiteY8" fmla="*/ 1118629 h 2411475"/>
              <a:gd name="connsiteX9" fmla="*/ 1332466 w 2496723"/>
              <a:gd name="connsiteY9" fmla="*/ 3203 h 241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6723" h="2411475">
                <a:moveTo>
                  <a:pt x="1247168" y="698229"/>
                </a:moveTo>
                <a:cubicBezTo>
                  <a:pt x="949391" y="698229"/>
                  <a:pt x="707995" y="933093"/>
                  <a:pt x="707995" y="1222813"/>
                </a:cubicBezTo>
                <a:cubicBezTo>
                  <a:pt x="707995" y="1512533"/>
                  <a:pt x="949391" y="1747397"/>
                  <a:pt x="1247168" y="1747397"/>
                </a:cubicBezTo>
                <a:cubicBezTo>
                  <a:pt x="1544945" y="1747397"/>
                  <a:pt x="1786341" y="1512533"/>
                  <a:pt x="1786341" y="1222813"/>
                </a:cubicBezTo>
                <a:cubicBezTo>
                  <a:pt x="1786341" y="933093"/>
                  <a:pt x="1544945" y="698229"/>
                  <a:pt x="1247168" y="698229"/>
                </a:cubicBezTo>
                <a:close/>
                <a:moveTo>
                  <a:pt x="1332466" y="3203"/>
                </a:moveTo>
                <a:cubicBezTo>
                  <a:pt x="2020324" y="51312"/>
                  <a:pt x="2540288" y="628704"/>
                  <a:pt x="2493838" y="1292846"/>
                </a:cubicBezTo>
                <a:cubicBezTo>
                  <a:pt x="2447388" y="1956988"/>
                  <a:pt x="1852114" y="2456381"/>
                  <a:pt x="1164256" y="2408272"/>
                </a:cubicBezTo>
                <a:cubicBezTo>
                  <a:pt x="476399" y="2360164"/>
                  <a:pt x="-43565" y="1782771"/>
                  <a:pt x="2885" y="1118629"/>
                </a:cubicBezTo>
                <a:cubicBezTo>
                  <a:pt x="49335" y="454488"/>
                  <a:pt x="644608" y="-44905"/>
                  <a:pt x="1332466" y="320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scene3d>
            <a:camera prst="isometricOffAxis2Top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391AEE3-5C5B-4020-8B16-823182EBD929}"/>
              </a:ext>
            </a:extLst>
          </p:cNvPr>
          <p:cNvSpPr/>
          <p:nvPr/>
        </p:nvSpPr>
        <p:spPr>
          <a:xfrm>
            <a:off x="10130778" y="2575020"/>
            <a:ext cx="1173782" cy="588797"/>
          </a:xfrm>
          <a:custGeom>
            <a:avLst/>
            <a:gdLst>
              <a:gd name="connsiteX0" fmla="*/ 572271 w 1145359"/>
              <a:gd name="connsiteY0" fmla="*/ 83 h 580308"/>
              <a:gd name="connsiteX1" fmla="*/ 987096 w 1145359"/>
              <a:gd name="connsiteY1" fmla="*/ 165855 h 580308"/>
              <a:gd name="connsiteX2" fmla="*/ 987095 w 1145359"/>
              <a:gd name="connsiteY2" fmla="*/ 165856 h 580308"/>
              <a:gd name="connsiteX3" fmla="*/ 1145306 w 1145359"/>
              <a:gd name="connsiteY3" fmla="*/ 467490 h 580308"/>
              <a:gd name="connsiteX4" fmla="*/ 1145359 w 1145359"/>
              <a:gd name="connsiteY4" fmla="*/ 468123 h 580308"/>
              <a:gd name="connsiteX5" fmla="*/ 1141940 w 1145359"/>
              <a:gd name="connsiteY5" fmla="*/ 470124 h 580308"/>
              <a:gd name="connsiteX6" fmla="*/ 591092 w 1145359"/>
              <a:gd name="connsiteY6" fmla="*/ 580308 h 580308"/>
              <a:gd name="connsiteX7" fmla="*/ 40244 w 1145359"/>
              <a:gd name="connsiteY7" fmla="*/ 470124 h 580308"/>
              <a:gd name="connsiteX8" fmla="*/ 0 w 1145359"/>
              <a:gd name="connsiteY8" fmla="*/ 446570 h 580308"/>
              <a:gd name="connsiteX9" fmla="*/ 21375 w 1145359"/>
              <a:gd name="connsiteY9" fmla="*/ 376931 h 580308"/>
              <a:gd name="connsiteX10" fmla="*/ 153259 w 1145359"/>
              <a:gd name="connsiteY10" fmla="*/ 179718 h 580308"/>
              <a:gd name="connsiteX11" fmla="*/ 572271 w 1145359"/>
              <a:gd name="connsiteY11" fmla="*/ 83 h 580308"/>
              <a:gd name="connsiteX0" fmla="*/ 572271 w 1145359"/>
              <a:gd name="connsiteY0" fmla="*/ 83 h 580498"/>
              <a:gd name="connsiteX1" fmla="*/ 987096 w 1145359"/>
              <a:gd name="connsiteY1" fmla="*/ 165855 h 580498"/>
              <a:gd name="connsiteX2" fmla="*/ 987095 w 1145359"/>
              <a:gd name="connsiteY2" fmla="*/ 165856 h 580498"/>
              <a:gd name="connsiteX3" fmla="*/ 1145306 w 1145359"/>
              <a:gd name="connsiteY3" fmla="*/ 467490 h 580498"/>
              <a:gd name="connsiteX4" fmla="*/ 1145359 w 1145359"/>
              <a:gd name="connsiteY4" fmla="*/ 468123 h 580498"/>
              <a:gd name="connsiteX5" fmla="*/ 1141940 w 1145359"/>
              <a:gd name="connsiteY5" fmla="*/ 486953 h 580498"/>
              <a:gd name="connsiteX6" fmla="*/ 591092 w 1145359"/>
              <a:gd name="connsiteY6" fmla="*/ 580308 h 580498"/>
              <a:gd name="connsiteX7" fmla="*/ 40244 w 1145359"/>
              <a:gd name="connsiteY7" fmla="*/ 470124 h 580498"/>
              <a:gd name="connsiteX8" fmla="*/ 0 w 1145359"/>
              <a:gd name="connsiteY8" fmla="*/ 446570 h 580498"/>
              <a:gd name="connsiteX9" fmla="*/ 21375 w 1145359"/>
              <a:gd name="connsiteY9" fmla="*/ 376931 h 580498"/>
              <a:gd name="connsiteX10" fmla="*/ 153259 w 1145359"/>
              <a:gd name="connsiteY10" fmla="*/ 179718 h 580498"/>
              <a:gd name="connsiteX11" fmla="*/ 572271 w 1145359"/>
              <a:gd name="connsiteY11" fmla="*/ 83 h 580498"/>
              <a:gd name="connsiteX0" fmla="*/ 572271 w 1145359"/>
              <a:gd name="connsiteY0" fmla="*/ 83 h 580582"/>
              <a:gd name="connsiteX1" fmla="*/ 987096 w 1145359"/>
              <a:gd name="connsiteY1" fmla="*/ 165855 h 580582"/>
              <a:gd name="connsiteX2" fmla="*/ 987095 w 1145359"/>
              <a:gd name="connsiteY2" fmla="*/ 165856 h 580582"/>
              <a:gd name="connsiteX3" fmla="*/ 1145306 w 1145359"/>
              <a:gd name="connsiteY3" fmla="*/ 467490 h 580582"/>
              <a:gd name="connsiteX4" fmla="*/ 1145359 w 1145359"/>
              <a:gd name="connsiteY4" fmla="*/ 468123 h 580582"/>
              <a:gd name="connsiteX5" fmla="*/ 1141940 w 1145359"/>
              <a:gd name="connsiteY5" fmla="*/ 489758 h 580582"/>
              <a:gd name="connsiteX6" fmla="*/ 591092 w 1145359"/>
              <a:gd name="connsiteY6" fmla="*/ 580308 h 580582"/>
              <a:gd name="connsiteX7" fmla="*/ 40244 w 1145359"/>
              <a:gd name="connsiteY7" fmla="*/ 470124 h 580582"/>
              <a:gd name="connsiteX8" fmla="*/ 0 w 1145359"/>
              <a:gd name="connsiteY8" fmla="*/ 446570 h 580582"/>
              <a:gd name="connsiteX9" fmla="*/ 21375 w 1145359"/>
              <a:gd name="connsiteY9" fmla="*/ 376931 h 580582"/>
              <a:gd name="connsiteX10" fmla="*/ 153259 w 1145359"/>
              <a:gd name="connsiteY10" fmla="*/ 179718 h 580582"/>
              <a:gd name="connsiteX11" fmla="*/ 572271 w 1145359"/>
              <a:gd name="connsiteY11" fmla="*/ 83 h 580582"/>
              <a:gd name="connsiteX0" fmla="*/ 572271 w 1145359"/>
              <a:gd name="connsiteY0" fmla="*/ 83 h 580407"/>
              <a:gd name="connsiteX1" fmla="*/ 987096 w 1145359"/>
              <a:gd name="connsiteY1" fmla="*/ 165855 h 580407"/>
              <a:gd name="connsiteX2" fmla="*/ 987095 w 1145359"/>
              <a:gd name="connsiteY2" fmla="*/ 165856 h 580407"/>
              <a:gd name="connsiteX3" fmla="*/ 1145306 w 1145359"/>
              <a:gd name="connsiteY3" fmla="*/ 467490 h 580407"/>
              <a:gd name="connsiteX4" fmla="*/ 1145359 w 1145359"/>
              <a:gd name="connsiteY4" fmla="*/ 468123 h 580407"/>
              <a:gd name="connsiteX5" fmla="*/ 1141940 w 1145359"/>
              <a:gd name="connsiteY5" fmla="*/ 489758 h 580407"/>
              <a:gd name="connsiteX6" fmla="*/ 591092 w 1145359"/>
              <a:gd name="connsiteY6" fmla="*/ 580308 h 580407"/>
              <a:gd name="connsiteX7" fmla="*/ 33232 w 1145359"/>
              <a:gd name="connsiteY7" fmla="*/ 478539 h 580407"/>
              <a:gd name="connsiteX8" fmla="*/ 0 w 1145359"/>
              <a:gd name="connsiteY8" fmla="*/ 446570 h 580407"/>
              <a:gd name="connsiteX9" fmla="*/ 21375 w 1145359"/>
              <a:gd name="connsiteY9" fmla="*/ 376931 h 580407"/>
              <a:gd name="connsiteX10" fmla="*/ 153259 w 1145359"/>
              <a:gd name="connsiteY10" fmla="*/ 179718 h 580407"/>
              <a:gd name="connsiteX11" fmla="*/ 572271 w 1145359"/>
              <a:gd name="connsiteY11" fmla="*/ 83 h 580407"/>
              <a:gd name="connsiteX0" fmla="*/ 572271 w 1145359"/>
              <a:gd name="connsiteY0" fmla="*/ 83 h 588797"/>
              <a:gd name="connsiteX1" fmla="*/ 987096 w 1145359"/>
              <a:gd name="connsiteY1" fmla="*/ 165855 h 588797"/>
              <a:gd name="connsiteX2" fmla="*/ 987095 w 1145359"/>
              <a:gd name="connsiteY2" fmla="*/ 165856 h 588797"/>
              <a:gd name="connsiteX3" fmla="*/ 1145306 w 1145359"/>
              <a:gd name="connsiteY3" fmla="*/ 467490 h 588797"/>
              <a:gd name="connsiteX4" fmla="*/ 1145359 w 1145359"/>
              <a:gd name="connsiteY4" fmla="*/ 468123 h 588797"/>
              <a:gd name="connsiteX5" fmla="*/ 1141940 w 1145359"/>
              <a:gd name="connsiteY5" fmla="*/ 489758 h 588797"/>
              <a:gd name="connsiteX6" fmla="*/ 591092 w 1145359"/>
              <a:gd name="connsiteY6" fmla="*/ 588722 h 588797"/>
              <a:gd name="connsiteX7" fmla="*/ 33232 w 1145359"/>
              <a:gd name="connsiteY7" fmla="*/ 478539 h 588797"/>
              <a:gd name="connsiteX8" fmla="*/ 0 w 1145359"/>
              <a:gd name="connsiteY8" fmla="*/ 446570 h 588797"/>
              <a:gd name="connsiteX9" fmla="*/ 21375 w 1145359"/>
              <a:gd name="connsiteY9" fmla="*/ 376931 h 588797"/>
              <a:gd name="connsiteX10" fmla="*/ 153259 w 1145359"/>
              <a:gd name="connsiteY10" fmla="*/ 179718 h 588797"/>
              <a:gd name="connsiteX11" fmla="*/ 572271 w 1145359"/>
              <a:gd name="connsiteY11" fmla="*/ 83 h 588797"/>
              <a:gd name="connsiteX0" fmla="*/ 572271 w 1145359"/>
              <a:gd name="connsiteY0" fmla="*/ 83 h 588797"/>
              <a:gd name="connsiteX1" fmla="*/ 987096 w 1145359"/>
              <a:gd name="connsiteY1" fmla="*/ 165855 h 588797"/>
              <a:gd name="connsiteX2" fmla="*/ 987095 w 1145359"/>
              <a:gd name="connsiteY2" fmla="*/ 165856 h 588797"/>
              <a:gd name="connsiteX3" fmla="*/ 1145306 w 1145359"/>
              <a:gd name="connsiteY3" fmla="*/ 467490 h 588797"/>
              <a:gd name="connsiteX4" fmla="*/ 1145359 w 1145359"/>
              <a:gd name="connsiteY4" fmla="*/ 468123 h 588797"/>
              <a:gd name="connsiteX5" fmla="*/ 1141940 w 1145359"/>
              <a:gd name="connsiteY5" fmla="*/ 489758 h 588797"/>
              <a:gd name="connsiteX6" fmla="*/ 591092 w 1145359"/>
              <a:gd name="connsiteY6" fmla="*/ 588722 h 588797"/>
              <a:gd name="connsiteX7" fmla="*/ 27623 w 1145359"/>
              <a:gd name="connsiteY7" fmla="*/ 478539 h 588797"/>
              <a:gd name="connsiteX8" fmla="*/ 0 w 1145359"/>
              <a:gd name="connsiteY8" fmla="*/ 446570 h 588797"/>
              <a:gd name="connsiteX9" fmla="*/ 21375 w 1145359"/>
              <a:gd name="connsiteY9" fmla="*/ 376931 h 588797"/>
              <a:gd name="connsiteX10" fmla="*/ 153259 w 1145359"/>
              <a:gd name="connsiteY10" fmla="*/ 179718 h 588797"/>
              <a:gd name="connsiteX11" fmla="*/ 572271 w 1145359"/>
              <a:gd name="connsiteY11" fmla="*/ 83 h 588797"/>
              <a:gd name="connsiteX0" fmla="*/ 591905 w 1164993"/>
              <a:gd name="connsiteY0" fmla="*/ 83 h 588797"/>
              <a:gd name="connsiteX1" fmla="*/ 1006730 w 1164993"/>
              <a:gd name="connsiteY1" fmla="*/ 165855 h 588797"/>
              <a:gd name="connsiteX2" fmla="*/ 1006729 w 1164993"/>
              <a:gd name="connsiteY2" fmla="*/ 165856 h 588797"/>
              <a:gd name="connsiteX3" fmla="*/ 1164940 w 1164993"/>
              <a:gd name="connsiteY3" fmla="*/ 467490 h 588797"/>
              <a:gd name="connsiteX4" fmla="*/ 1164993 w 1164993"/>
              <a:gd name="connsiteY4" fmla="*/ 468123 h 588797"/>
              <a:gd name="connsiteX5" fmla="*/ 1161574 w 1164993"/>
              <a:gd name="connsiteY5" fmla="*/ 489758 h 588797"/>
              <a:gd name="connsiteX6" fmla="*/ 610726 w 1164993"/>
              <a:gd name="connsiteY6" fmla="*/ 588722 h 588797"/>
              <a:gd name="connsiteX7" fmla="*/ 47257 w 1164993"/>
              <a:gd name="connsiteY7" fmla="*/ 478539 h 588797"/>
              <a:gd name="connsiteX8" fmla="*/ 0 w 1164993"/>
              <a:gd name="connsiteY8" fmla="*/ 446570 h 588797"/>
              <a:gd name="connsiteX9" fmla="*/ 41009 w 1164993"/>
              <a:gd name="connsiteY9" fmla="*/ 376931 h 588797"/>
              <a:gd name="connsiteX10" fmla="*/ 172893 w 1164993"/>
              <a:gd name="connsiteY10" fmla="*/ 179718 h 588797"/>
              <a:gd name="connsiteX11" fmla="*/ 591905 w 1164993"/>
              <a:gd name="connsiteY11" fmla="*/ 83 h 588797"/>
              <a:gd name="connsiteX0" fmla="*/ 614345 w 1187433"/>
              <a:gd name="connsiteY0" fmla="*/ 83 h 588797"/>
              <a:gd name="connsiteX1" fmla="*/ 1029170 w 1187433"/>
              <a:gd name="connsiteY1" fmla="*/ 165855 h 588797"/>
              <a:gd name="connsiteX2" fmla="*/ 1029169 w 1187433"/>
              <a:gd name="connsiteY2" fmla="*/ 165856 h 588797"/>
              <a:gd name="connsiteX3" fmla="*/ 1187380 w 1187433"/>
              <a:gd name="connsiteY3" fmla="*/ 467490 h 588797"/>
              <a:gd name="connsiteX4" fmla="*/ 1187433 w 1187433"/>
              <a:gd name="connsiteY4" fmla="*/ 468123 h 588797"/>
              <a:gd name="connsiteX5" fmla="*/ 1184014 w 1187433"/>
              <a:gd name="connsiteY5" fmla="*/ 489758 h 588797"/>
              <a:gd name="connsiteX6" fmla="*/ 633166 w 1187433"/>
              <a:gd name="connsiteY6" fmla="*/ 588722 h 588797"/>
              <a:gd name="connsiteX7" fmla="*/ 69697 w 1187433"/>
              <a:gd name="connsiteY7" fmla="*/ 478539 h 588797"/>
              <a:gd name="connsiteX8" fmla="*/ 0 w 1187433"/>
              <a:gd name="connsiteY8" fmla="*/ 446570 h 588797"/>
              <a:gd name="connsiteX9" fmla="*/ 63449 w 1187433"/>
              <a:gd name="connsiteY9" fmla="*/ 376931 h 588797"/>
              <a:gd name="connsiteX10" fmla="*/ 195333 w 1187433"/>
              <a:gd name="connsiteY10" fmla="*/ 179718 h 588797"/>
              <a:gd name="connsiteX11" fmla="*/ 614345 w 1187433"/>
              <a:gd name="connsiteY11" fmla="*/ 83 h 588797"/>
              <a:gd name="connsiteX0" fmla="*/ 614345 w 1187433"/>
              <a:gd name="connsiteY0" fmla="*/ 83 h 588797"/>
              <a:gd name="connsiteX1" fmla="*/ 1029170 w 1187433"/>
              <a:gd name="connsiteY1" fmla="*/ 165855 h 588797"/>
              <a:gd name="connsiteX2" fmla="*/ 1029169 w 1187433"/>
              <a:gd name="connsiteY2" fmla="*/ 165856 h 588797"/>
              <a:gd name="connsiteX3" fmla="*/ 1187380 w 1187433"/>
              <a:gd name="connsiteY3" fmla="*/ 467490 h 588797"/>
              <a:gd name="connsiteX4" fmla="*/ 1187433 w 1187433"/>
              <a:gd name="connsiteY4" fmla="*/ 468123 h 588797"/>
              <a:gd name="connsiteX5" fmla="*/ 1184014 w 1187433"/>
              <a:gd name="connsiteY5" fmla="*/ 489758 h 588797"/>
              <a:gd name="connsiteX6" fmla="*/ 633166 w 1187433"/>
              <a:gd name="connsiteY6" fmla="*/ 588722 h 588797"/>
              <a:gd name="connsiteX7" fmla="*/ 69697 w 1187433"/>
              <a:gd name="connsiteY7" fmla="*/ 478539 h 588797"/>
              <a:gd name="connsiteX8" fmla="*/ 0 w 1187433"/>
              <a:gd name="connsiteY8" fmla="*/ 446570 h 588797"/>
              <a:gd name="connsiteX9" fmla="*/ 63449 w 1187433"/>
              <a:gd name="connsiteY9" fmla="*/ 376931 h 588797"/>
              <a:gd name="connsiteX10" fmla="*/ 195333 w 1187433"/>
              <a:gd name="connsiteY10" fmla="*/ 179718 h 588797"/>
              <a:gd name="connsiteX11" fmla="*/ 614345 w 1187433"/>
              <a:gd name="connsiteY11" fmla="*/ 83 h 588797"/>
              <a:gd name="connsiteX0" fmla="*/ 614345 w 1193043"/>
              <a:gd name="connsiteY0" fmla="*/ 83 h 588797"/>
              <a:gd name="connsiteX1" fmla="*/ 1029170 w 1193043"/>
              <a:gd name="connsiteY1" fmla="*/ 165855 h 588797"/>
              <a:gd name="connsiteX2" fmla="*/ 1029169 w 1193043"/>
              <a:gd name="connsiteY2" fmla="*/ 165856 h 588797"/>
              <a:gd name="connsiteX3" fmla="*/ 1187380 w 1193043"/>
              <a:gd name="connsiteY3" fmla="*/ 467490 h 588797"/>
              <a:gd name="connsiteX4" fmla="*/ 1193043 w 1193043"/>
              <a:gd name="connsiteY4" fmla="*/ 465318 h 588797"/>
              <a:gd name="connsiteX5" fmla="*/ 1184014 w 1193043"/>
              <a:gd name="connsiteY5" fmla="*/ 489758 h 588797"/>
              <a:gd name="connsiteX6" fmla="*/ 633166 w 1193043"/>
              <a:gd name="connsiteY6" fmla="*/ 588722 h 588797"/>
              <a:gd name="connsiteX7" fmla="*/ 69697 w 1193043"/>
              <a:gd name="connsiteY7" fmla="*/ 478539 h 588797"/>
              <a:gd name="connsiteX8" fmla="*/ 0 w 1193043"/>
              <a:gd name="connsiteY8" fmla="*/ 446570 h 588797"/>
              <a:gd name="connsiteX9" fmla="*/ 63449 w 1193043"/>
              <a:gd name="connsiteY9" fmla="*/ 376931 h 588797"/>
              <a:gd name="connsiteX10" fmla="*/ 195333 w 1193043"/>
              <a:gd name="connsiteY10" fmla="*/ 179718 h 588797"/>
              <a:gd name="connsiteX11" fmla="*/ 614345 w 1193043"/>
              <a:gd name="connsiteY11" fmla="*/ 83 h 588797"/>
              <a:gd name="connsiteX0" fmla="*/ 614345 w 1230909"/>
              <a:gd name="connsiteY0" fmla="*/ 83 h 588797"/>
              <a:gd name="connsiteX1" fmla="*/ 1029170 w 1230909"/>
              <a:gd name="connsiteY1" fmla="*/ 165855 h 588797"/>
              <a:gd name="connsiteX2" fmla="*/ 1029169 w 1230909"/>
              <a:gd name="connsiteY2" fmla="*/ 165856 h 588797"/>
              <a:gd name="connsiteX3" fmla="*/ 1187380 w 1230909"/>
              <a:gd name="connsiteY3" fmla="*/ 467490 h 588797"/>
              <a:gd name="connsiteX4" fmla="*/ 1230909 w 1230909"/>
              <a:gd name="connsiteY4" fmla="*/ 465318 h 588797"/>
              <a:gd name="connsiteX5" fmla="*/ 1184014 w 1230909"/>
              <a:gd name="connsiteY5" fmla="*/ 489758 h 588797"/>
              <a:gd name="connsiteX6" fmla="*/ 633166 w 1230909"/>
              <a:gd name="connsiteY6" fmla="*/ 588722 h 588797"/>
              <a:gd name="connsiteX7" fmla="*/ 69697 w 1230909"/>
              <a:gd name="connsiteY7" fmla="*/ 478539 h 588797"/>
              <a:gd name="connsiteX8" fmla="*/ 0 w 1230909"/>
              <a:gd name="connsiteY8" fmla="*/ 446570 h 588797"/>
              <a:gd name="connsiteX9" fmla="*/ 63449 w 1230909"/>
              <a:gd name="connsiteY9" fmla="*/ 376931 h 588797"/>
              <a:gd name="connsiteX10" fmla="*/ 195333 w 1230909"/>
              <a:gd name="connsiteY10" fmla="*/ 179718 h 588797"/>
              <a:gd name="connsiteX11" fmla="*/ 614345 w 1230909"/>
              <a:gd name="connsiteY11" fmla="*/ 83 h 588797"/>
              <a:gd name="connsiteX0" fmla="*/ 614345 w 1204262"/>
              <a:gd name="connsiteY0" fmla="*/ 83 h 588797"/>
              <a:gd name="connsiteX1" fmla="*/ 1029170 w 1204262"/>
              <a:gd name="connsiteY1" fmla="*/ 165855 h 588797"/>
              <a:gd name="connsiteX2" fmla="*/ 1029169 w 1204262"/>
              <a:gd name="connsiteY2" fmla="*/ 165856 h 588797"/>
              <a:gd name="connsiteX3" fmla="*/ 1187380 w 1204262"/>
              <a:gd name="connsiteY3" fmla="*/ 467490 h 588797"/>
              <a:gd name="connsiteX4" fmla="*/ 1204262 w 1204262"/>
              <a:gd name="connsiteY4" fmla="*/ 469525 h 588797"/>
              <a:gd name="connsiteX5" fmla="*/ 1184014 w 1204262"/>
              <a:gd name="connsiteY5" fmla="*/ 489758 h 588797"/>
              <a:gd name="connsiteX6" fmla="*/ 633166 w 1204262"/>
              <a:gd name="connsiteY6" fmla="*/ 588722 h 588797"/>
              <a:gd name="connsiteX7" fmla="*/ 69697 w 1204262"/>
              <a:gd name="connsiteY7" fmla="*/ 478539 h 588797"/>
              <a:gd name="connsiteX8" fmla="*/ 0 w 1204262"/>
              <a:gd name="connsiteY8" fmla="*/ 446570 h 588797"/>
              <a:gd name="connsiteX9" fmla="*/ 63449 w 1204262"/>
              <a:gd name="connsiteY9" fmla="*/ 376931 h 588797"/>
              <a:gd name="connsiteX10" fmla="*/ 195333 w 1204262"/>
              <a:gd name="connsiteY10" fmla="*/ 179718 h 588797"/>
              <a:gd name="connsiteX11" fmla="*/ 614345 w 1204262"/>
              <a:gd name="connsiteY11" fmla="*/ 83 h 588797"/>
              <a:gd name="connsiteX0" fmla="*/ 614345 w 1204262"/>
              <a:gd name="connsiteY0" fmla="*/ 83 h 588797"/>
              <a:gd name="connsiteX1" fmla="*/ 1029170 w 1204262"/>
              <a:gd name="connsiteY1" fmla="*/ 165855 h 588797"/>
              <a:gd name="connsiteX2" fmla="*/ 1029169 w 1204262"/>
              <a:gd name="connsiteY2" fmla="*/ 165856 h 588797"/>
              <a:gd name="connsiteX3" fmla="*/ 1187380 w 1204262"/>
              <a:gd name="connsiteY3" fmla="*/ 467490 h 588797"/>
              <a:gd name="connsiteX4" fmla="*/ 1204262 w 1204262"/>
              <a:gd name="connsiteY4" fmla="*/ 455238 h 588797"/>
              <a:gd name="connsiteX5" fmla="*/ 1184014 w 1204262"/>
              <a:gd name="connsiteY5" fmla="*/ 489758 h 588797"/>
              <a:gd name="connsiteX6" fmla="*/ 633166 w 1204262"/>
              <a:gd name="connsiteY6" fmla="*/ 588722 h 588797"/>
              <a:gd name="connsiteX7" fmla="*/ 69697 w 1204262"/>
              <a:gd name="connsiteY7" fmla="*/ 478539 h 588797"/>
              <a:gd name="connsiteX8" fmla="*/ 0 w 1204262"/>
              <a:gd name="connsiteY8" fmla="*/ 446570 h 588797"/>
              <a:gd name="connsiteX9" fmla="*/ 63449 w 1204262"/>
              <a:gd name="connsiteY9" fmla="*/ 376931 h 588797"/>
              <a:gd name="connsiteX10" fmla="*/ 195333 w 1204262"/>
              <a:gd name="connsiteY10" fmla="*/ 179718 h 588797"/>
              <a:gd name="connsiteX11" fmla="*/ 614345 w 1204262"/>
              <a:gd name="connsiteY11" fmla="*/ 83 h 588797"/>
              <a:gd name="connsiteX0" fmla="*/ 614345 w 1206167"/>
              <a:gd name="connsiteY0" fmla="*/ 83 h 588797"/>
              <a:gd name="connsiteX1" fmla="*/ 1029170 w 1206167"/>
              <a:gd name="connsiteY1" fmla="*/ 165855 h 588797"/>
              <a:gd name="connsiteX2" fmla="*/ 1029169 w 1206167"/>
              <a:gd name="connsiteY2" fmla="*/ 165856 h 588797"/>
              <a:gd name="connsiteX3" fmla="*/ 1187380 w 1206167"/>
              <a:gd name="connsiteY3" fmla="*/ 467490 h 588797"/>
              <a:gd name="connsiteX4" fmla="*/ 1206167 w 1206167"/>
              <a:gd name="connsiteY4" fmla="*/ 473335 h 588797"/>
              <a:gd name="connsiteX5" fmla="*/ 1184014 w 1206167"/>
              <a:gd name="connsiteY5" fmla="*/ 489758 h 588797"/>
              <a:gd name="connsiteX6" fmla="*/ 633166 w 1206167"/>
              <a:gd name="connsiteY6" fmla="*/ 588722 h 588797"/>
              <a:gd name="connsiteX7" fmla="*/ 69697 w 1206167"/>
              <a:gd name="connsiteY7" fmla="*/ 478539 h 588797"/>
              <a:gd name="connsiteX8" fmla="*/ 0 w 1206167"/>
              <a:gd name="connsiteY8" fmla="*/ 446570 h 588797"/>
              <a:gd name="connsiteX9" fmla="*/ 63449 w 1206167"/>
              <a:gd name="connsiteY9" fmla="*/ 376931 h 588797"/>
              <a:gd name="connsiteX10" fmla="*/ 195333 w 1206167"/>
              <a:gd name="connsiteY10" fmla="*/ 179718 h 588797"/>
              <a:gd name="connsiteX11" fmla="*/ 614345 w 1206167"/>
              <a:gd name="connsiteY11" fmla="*/ 83 h 588797"/>
              <a:gd name="connsiteX0" fmla="*/ 614345 w 1206167"/>
              <a:gd name="connsiteY0" fmla="*/ 83 h 588797"/>
              <a:gd name="connsiteX1" fmla="*/ 1029170 w 1206167"/>
              <a:gd name="connsiteY1" fmla="*/ 165855 h 588797"/>
              <a:gd name="connsiteX2" fmla="*/ 1029169 w 1206167"/>
              <a:gd name="connsiteY2" fmla="*/ 165856 h 588797"/>
              <a:gd name="connsiteX3" fmla="*/ 1183570 w 1206167"/>
              <a:gd name="connsiteY3" fmla="*/ 417960 h 588797"/>
              <a:gd name="connsiteX4" fmla="*/ 1206167 w 1206167"/>
              <a:gd name="connsiteY4" fmla="*/ 473335 h 588797"/>
              <a:gd name="connsiteX5" fmla="*/ 1184014 w 1206167"/>
              <a:gd name="connsiteY5" fmla="*/ 489758 h 588797"/>
              <a:gd name="connsiteX6" fmla="*/ 633166 w 1206167"/>
              <a:gd name="connsiteY6" fmla="*/ 588722 h 588797"/>
              <a:gd name="connsiteX7" fmla="*/ 69697 w 1206167"/>
              <a:gd name="connsiteY7" fmla="*/ 478539 h 588797"/>
              <a:gd name="connsiteX8" fmla="*/ 0 w 1206167"/>
              <a:gd name="connsiteY8" fmla="*/ 446570 h 588797"/>
              <a:gd name="connsiteX9" fmla="*/ 63449 w 1206167"/>
              <a:gd name="connsiteY9" fmla="*/ 376931 h 588797"/>
              <a:gd name="connsiteX10" fmla="*/ 195333 w 1206167"/>
              <a:gd name="connsiteY10" fmla="*/ 179718 h 588797"/>
              <a:gd name="connsiteX11" fmla="*/ 614345 w 1206167"/>
              <a:gd name="connsiteY11" fmla="*/ 83 h 588797"/>
              <a:gd name="connsiteX0" fmla="*/ 614345 w 1206167"/>
              <a:gd name="connsiteY0" fmla="*/ 83 h 588797"/>
              <a:gd name="connsiteX1" fmla="*/ 1029170 w 1206167"/>
              <a:gd name="connsiteY1" fmla="*/ 165855 h 588797"/>
              <a:gd name="connsiteX2" fmla="*/ 1029169 w 1206167"/>
              <a:gd name="connsiteY2" fmla="*/ 165856 h 588797"/>
              <a:gd name="connsiteX3" fmla="*/ 1183570 w 1206167"/>
              <a:gd name="connsiteY3" fmla="*/ 417960 h 588797"/>
              <a:gd name="connsiteX4" fmla="*/ 1206167 w 1206167"/>
              <a:gd name="connsiteY4" fmla="*/ 473335 h 588797"/>
              <a:gd name="connsiteX5" fmla="*/ 1184014 w 1206167"/>
              <a:gd name="connsiteY5" fmla="*/ 489758 h 588797"/>
              <a:gd name="connsiteX6" fmla="*/ 633166 w 1206167"/>
              <a:gd name="connsiteY6" fmla="*/ 588722 h 588797"/>
              <a:gd name="connsiteX7" fmla="*/ 69697 w 1206167"/>
              <a:gd name="connsiteY7" fmla="*/ 478539 h 588797"/>
              <a:gd name="connsiteX8" fmla="*/ 0 w 1206167"/>
              <a:gd name="connsiteY8" fmla="*/ 446570 h 588797"/>
              <a:gd name="connsiteX9" fmla="*/ 63449 w 1206167"/>
              <a:gd name="connsiteY9" fmla="*/ 376931 h 588797"/>
              <a:gd name="connsiteX10" fmla="*/ 195333 w 1206167"/>
              <a:gd name="connsiteY10" fmla="*/ 179718 h 588797"/>
              <a:gd name="connsiteX11" fmla="*/ 614345 w 1206167"/>
              <a:gd name="connsiteY11" fmla="*/ 83 h 588797"/>
              <a:gd name="connsiteX0" fmla="*/ 614345 w 1206167"/>
              <a:gd name="connsiteY0" fmla="*/ 83 h 588797"/>
              <a:gd name="connsiteX1" fmla="*/ 1029170 w 1206167"/>
              <a:gd name="connsiteY1" fmla="*/ 165855 h 588797"/>
              <a:gd name="connsiteX2" fmla="*/ 1029169 w 1206167"/>
              <a:gd name="connsiteY2" fmla="*/ 165856 h 588797"/>
              <a:gd name="connsiteX3" fmla="*/ 1183570 w 1206167"/>
              <a:gd name="connsiteY3" fmla="*/ 417960 h 588797"/>
              <a:gd name="connsiteX4" fmla="*/ 1206167 w 1206167"/>
              <a:gd name="connsiteY4" fmla="*/ 473335 h 588797"/>
              <a:gd name="connsiteX5" fmla="*/ 1184014 w 1206167"/>
              <a:gd name="connsiteY5" fmla="*/ 489758 h 588797"/>
              <a:gd name="connsiteX6" fmla="*/ 633166 w 1206167"/>
              <a:gd name="connsiteY6" fmla="*/ 588722 h 588797"/>
              <a:gd name="connsiteX7" fmla="*/ 69697 w 1206167"/>
              <a:gd name="connsiteY7" fmla="*/ 478539 h 588797"/>
              <a:gd name="connsiteX8" fmla="*/ 0 w 1206167"/>
              <a:gd name="connsiteY8" fmla="*/ 446570 h 588797"/>
              <a:gd name="connsiteX9" fmla="*/ 63449 w 1206167"/>
              <a:gd name="connsiteY9" fmla="*/ 376931 h 588797"/>
              <a:gd name="connsiteX10" fmla="*/ 195333 w 1206167"/>
              <a:gd name="connsiteY10" fmla="*/ 179718 h 588797"/>
              <a:gd name="connsiteX11" fmla="*/ 614345 w 1206167"/>
              <a:gd name="connsiteY11" fmla="*/ 83 h 588797"/>
              <a:gd name="connsiteX0" fmla="*/ 581960 w 1173782"/>
              <a:gd name="connsiteY0" fmla="*/ 83 h 588797"/>
              <a:gd name="connsiteX1" fmla="*/ 996785 w 1173782"/>
              <a:gd name="connsiteY1" fmla="*/ 165855 h 588797"/>
              <a:gd name="connsiteX2" fmla="*/ 996784 w 1173782"/>
              <a:gd name="connsiteY2" fmla="*/ 165856 h 588797"/>
              <a:gd name="connsiteX3" fmla="*/ 1151185 w 1173782"/>
              <a:gd name="connsiteY3" fmla="*/ 417960 h 588797"/>
              <a:gd name="connsiteX4" fmla="*/ 1173782 w 1173782"/>
              <a:gd name="connsiteY4" fmla="*/ 473335 h 588797"/>
              <a:gd name="connsiteX5" fmla="*/ 1151629 w 1173782"/>
              <a:gd name="connsiteY5" fmla="*/ 489758 h 588797"/>
              <a:gd name="connsiteX6" fmla="*/ 600781 w 1173782"/>
              <a:gd name="connsiteY6" fmla="*/ 588722 h 588797"/>
              <a:gd name="connsiteX7" fmla="*/ 37312 w 1173782"/>
              <a:gd name="connsiteY7" fmla="*/ 478539 h 588797"/>
              <a:gd name="connsiteX8" fmla="*/ 0 w 1173782"/>
              <a:gd name="connsiteY8" fmla="*/ 455142 h 588797"/>
              <a:gd name="connsiteX9" fmla="*/ 31064 w 1173782"/>
              <a:gd name="connsiteY9" fmla="*/ 376931 h 588797"/>
              <a:gd name="connsiteX10" fmla="*/ 162948 w 1173782"/>
              <a:gd name="connsiteY10" fmla="*/ 179718 h 588797"/>
              <a:gd name="connsiteX11" fmla="*/ 581960 w 1173782"/>
              <a:gd name="connsiteY11" fmla="*/ 83 h 58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3782" h="588797">
                <a:moveTo>
                  <a:pt x="581960" y="83"/>
                </a:moveTo>
                <a:cubicBezTo>
                  <a:pt x="732855" y="-2426"/>
                  <a:pt x="883052" y="52633"/>
                  <a:pt x="996785" y="165855"/>
                </a:cubicBezTo>
                <a:lnTo>
                  <a:pt x="996784" y="165856"/>
                </a:lnTo>
                <a:cubicBezTo>
                  <a:pt x="1082084" y="250773"/>
                  <a:pt x="1108090" y="306817"/>
                  <a:pt x="1151185" y="417960"/>
                </a:cubicBezTo>
                <a:cubicBezTo>
                  <a:pt x="1151203" y="418171"/>
                  <a:pt x="1173764" y="473124"/>
                  <a:pt x="1173782" y="473335"/>
                </a:cubicBezTo>
                <a:cubicBezTo>
                  <a:pt x="1172642" y="474002"/>
                  <a:pt x="1152769" y="489091"/>
                  <a:pt x="1151629" y="489758"/>
                </a:cubicBezTo>
                <a:cubicBezTo>
                  <a:pt x="1010655" y="557836"/>
                  <a:pt x="786500" y="590592"/>
                  <a:pt x="600781" y="588722"/>
                </a:cubicBezTo>
                <a:cubicBezTo>
                  <a:pt x="415062" y="586852"/>
                  <a:pt x="178287" y="546617"/>
                  <a:pt x="37312" y="478539"/>
                </a:cubicBezTo>
                <a:lnTo>
                  <a:pt x="0" y="455142"/>
                </a:lnTo>
                <a:lnTo>
                  <a:pt x="31064" y="376931"/>
                </a:lnTo>
                <a:cubicBezTo>
                  <a:pt x="60707" y="305471"/>
                  <a:pt x="104686" y="238243"/>
                  <a:pt x="162948" y="179718"/>
                </a:cubicBezTo>
                <a:cubicBezTo>
                  <a:pt x="279473" y="62668"/>
                  <a:pt x="431065" y="2591"/>
                  <a:pt x="581960" y="83"/>
                </a:cubicBezTo>
                <a:close/>
              </a:path>
            </a:pathLst>
          </a:cu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ylinder 46">
            <a:extLst>
              <a:ext uri="{FF2B5EF4-FFF2-40B4-BE49-F238E27FC236}">
                <a16:creationId xmlns:a16="http://schemas.microsoft.com/office/drawing/2014/main" id="{A281F1FC-08D2-4E57-AAC5-8B5A827A9E87}"/>
              </a:ext>
            </a:extLst>
          </p:cNvPr>
          <p:cNvSpPr/>
          <p:nvPr/>
        </p:nvSpPr>
        <p:spPr>
          <a:xfrm>
            <a:off x="10026618" y="2086252"/>
            <a:ext cx="1392215" cy="1126552"/>
          </a:xfrm>
          <a:prstGeom prst="can">
            <a:avLst/>
          </a:prstGeom>
          <a:solidFill>
            <a:srgbClr val="B4C7E7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D28ADF-5F30-45FC-8BD1-313581B40955}"/>
              </a:ext>
            </a:extLst>
          </p:cNvPr>
          <p:cNvSpPr/>
          <p:nvPr/>
        </p:nvSpPr>
        <p:spPr>
          <a:xfrm>
            <a:off x="9206068" y="1538654"/>
            <a:ext cx="2962856" cy="3004075"/>
          </a:xfrm>
          <a:prstGeom prst="rect">
            <a:avLst/>
          </a:prstGeom>
          <a:noFill/>
          <a:ln w="762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7CEEC-D9AB-421C-B0EF-16ABC130E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185"/>
            <a:ext cx="10515600" cy="740165"/>
          </a:xfrm>
        </p:spPr>
        <p:txBody>
          <a:bodyPr>
            <a:normAutofit/>
          </a:bodyPr>
          <a:lstStyle/>
          <a:p>
            <a:pPr algn="ctr"/>
            <a:r>
              <a:rPr lang="en-US" sz="2400" dirty="0"/>
              <a:t>Pressure-time profiles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24D72E1-B628-41D7-9346-875E03C2EE45}"/>
              </a:ext>
            </a:extLst>
          </p:cNvPr>
          <p:cNvCxnSpPr/>
          <p:nvPr/>
        </p:nvCxnSpPr>
        <p:spPr>
          <a:xfrm flipV="1">
            <a:off x="4329792" y="1729977"/>
            <a:ext cx="0" cy="26591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7F90F38-60D8-42BC-AC42-BDC4714138CD}"/>
              </a:ext>
            </a:extLst>
          </p:cNvPr>
          <p:cNvCxnSpPr>
            <a:cxnSpLocks/>
          </p:cNvCxnSpPr>
          <p:nvPr/>
        </p:nvCxnSpPr>
        <p:spPr>
          <a:xfrm flipV="1">
            <a:off x="4329792" y="4360362"/>
            <a:ext cx="3177822" cy="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A87FBC-2477-49C5-9DCE-E2C88CE6C87B}"/>
              </a:ext>
            </a:extLst>
          </p:cNvPr>
          <p:cNvCxnSpPr>
            <a:cxnSpLocks/>
          </p:cNvCxnSpPr>
          <p:nvPr/>
        </p:nvCxnSpPr>
        <p:spPr>
          <a:xfrm flipV="1">
            <a:off x="4329791" y="2386903"/>
            <a:ext cx="1973458" cy="197346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AF54519-FEFF-4A94-BFF9-16DA21A30BD6}"/>
              </a:ext>
            </a:extLst>
          </p:cNvPr>
          <p:cNvSpPr txBox="1"/>
          <p:nvPr/>
        </p:nvSpPr>
        <p:spPr>
          <a:xfrm>
            <a:off x="4931974" y="4372888"/>
            <a:ext cx="1973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Time (s)</a:t>
            </a:r>
          </a:p>
        </p:txBody>
      </p:sp>
      <p:sp>
        <p:nvSpPr>
          <p:cNvPr id="9" name="Right Triangle 28">
            <a:extLst>
              <a:ext uri="{FF2B5EF4-FFF2-40B4-BE49-F238E27FC236}">
                <a16:creationId xmlns:a16="http://schemas.microsoft.com/office/drawing/2014/main" id="{45E43422-5A76-4D94-8ED6-48D715B9EE37}"/>
              </a:ext>
            </a:extLst>
          </p:cNvPr>
          <p:cNvSpPr/>
          <p:nvPr/>
        </p:nvSpPr>
        <p:spPr>
          <a:xfrm rot="16200000">
            <a:off x="5324134" y="3025200"/>
            <a:ext cx="503416" cy="540398"/>
          </a:xfrm>
          <a:custGeom>
            <a:avLst/>
            <a:gdLst>
              <a:gd name="connsiteX0" fmla="*/ 0 w 514704"/>
              <a:gd name="connsiteY0" fmla="*/ 617396 h 617396"/>
              <a:gd name="connsiteX1" fmla="*/ 0 w 514704"/>
              <a:gd name="connsiteY1" fmla="*/ 0 h 617396"/>
              <a:gd name="connsiteX2" fmla="*/ 514704 w 514704"/>
              <a:gd name="connsiteY2" fmla="*/ 617396 h 617396"/>
              <a:gd name="connsiteX3" fmla="*/ 0 w 514704"/>
              <a:gd name="connsiteY3" fmla="*/ 617396 h 617396"/>
              <a:gd name="connsiteX0" fmla="*/ 0 w 503415"/>
              <a:gd name="connsiteY0" fmla="*/ 617396 h 617396"/>
              <a:gd name="connsiteX1" fmla="*/ 0 w 503415"/>
              <a:gd name="connsiteY1" fmla="*/ 0 h 617396"/>
              <a:gd name="connsiteX2" fmla="*/ 503415 w 503415"/>
              <a:gd name="connsiteY2" fmla="*/ 538374 h 617396"/>
              <a:gd name="connsiteX3" fmla="*/ 0 w 503415"/>
              <a:gd name="connsiteY3" fmla="*/ 617396 h 617396"/>
              <a:gd name="connsiteX0" fmla="*/ 0 w 503418"/>
              <a:gd name="connsiteY0" fmla="*/ 538377 h 538377"/>
              <a:gd name="connsiteX1" fmla="*/ 3 w 503418"/>
              <a:gd name="connsiteY1" fmla="*/ 0 h 538377"/>
              <a:gd name="connsiteX2" fmla="*/ 503418 w 503418"/>
              <a:gd name="connsiteY2" fmla="*/ 538374 h 538377"/>
              <a:gd name="connsiteX3" fmla="*/ 0 w 503418"/>
              <a:gd name="connsiteY3" fmla="*/ 538377 h 538377"/>
              <a:gd name="connsiteX0" fmla="*/ 0 w 503421"/>
              <a:gd name="connsiteY0" fmla="*/ 470647 h 538374"/>
              <a:gd name="connsiteX1" fmla="*/ 6 w 503421"/>
              <a:gd name="connsiteY1" fmla="*/ 0 h 538374"/>
              <a:gd name="connsiteX2" fmla="*/ 503421 w 503421"/>
              <a:gd name="connsiteY2" fmla="*/ 538374 h 538374"/>
              <a:gd name="connsiteX3" fmla="*/ 0 w 503421"/>
              <a:gd name="connsiteY3" fmla="*/ 470647 h 538374"/>
              <a:gd name="connsiteX0" fmla="*/ 0 w 503424"/>
              <a:gd name="connsiteY0" fmla="*/ 560961 h 560961"/>
              <a:gd name="connsiteX1" fmla="*/ 9 w 503424"/>
              <a:gd name="connsiteY1" fmla="*/ 0 h 560961"/>
              <a:gd name="connsiteX2" fmla="*/ 503424 w 503424"/>
              <a:gd name="connsiteY2" fmla="*/ 538374 h 560961"/>
              <a:gd name="connsiteX3" fmla="*/ 0 w 503424"/>
              <a:gd name="connsiteY3" fmla="*/ 560961 h 560961"/>
              <a:gd name="connsiteX0" fmla="*/ 45710 w 503416"/>
              <a:gd name="connsiteY0" fmla="*/ 510709 h 538374"/>
              <a:gd name="connsiteX1" fmla="*/ 1 w 503416"/>
              <a:gd name="connsiteY1" fmla="*/ 0 h 538374"/>
              <a:gd name="connsiteX2" fmla="*/ 503416 w 503416"/>
              <a:gd name="connsiteY2" fmla="*/ 538374 h 538374"/>
              <a:gd name="connsiteX3" fmla="*/ 45710 w 503416"/>
              <a:gd name="connsiteY3" fmla="*/ 510709 h 538374"/>
              <a:gd name="connsiteX0" fmla="*/ 0 w 549135"/>
              <a:gd name="connsiteY0" fmla="*/ 552270 h 552270"/>
              <a:gd name="connsiteX1" fmla="*/ 45720 w 549135"/>
              <a:gd name="connsiteY1" fmla="*/ 0 h 552270"/>
              <a:gd name="connsiteX2" fmla="*/ 549135 w 549135"/>
              <a:gd name="connsiteY2" fmla="*/ 538374 h 552270"/>
              <a:gd name="connsiteX3" fmla="*/ 0 w 549135"/>
              <a:gd name="connsiteY3" fmla="*/ 552270 h 552270"/>
              <a:gd name="connsiteX0" fmla="*/ 6610 w 503416"/>
              <a:gd name="connsiteY0" fmla="*/ 540398 h 540398"/>
              <a:gd name="connsiteX1" fmla="*/ 1 w 503416"/>
              <a:gd name="connsiteY1" fmla="*/ 0 h 540398"/>
              <a:gd name="connsiteX2" fmla="*/ 503416 w 503416"/>
              <a:gd name="connsiteY2" fmla="*/ 538374 h 540398"/>
              <a:gd name="connsiteX3" fmla="*/ 6610 w 503416"/>
              <a:gd name="connsiteY3" fmla="*/ 540398 h 54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416" h="540398">
                <a:moveTo>
                  <a:pt x="6610" y="540398"/>
                </a:moveTo>
                <a:cubicBezTo>
                  <a:pt x="6612" y="383516"/>
                  <a:pt x="-1" y="156882"/>
                  <a:pt x="1" y="0"/>
                </a:cubicBezTo>
                <a:lnTo>
                  <a:pt x="503416" y="538374"/>
                </a:lnTo>
                <a:lnTo>
                  <a:pt x="6610" y="540398"/>
                </a:lnTo>
                <a:close/>
              </a:path>
            </a:pathLst>
          </a:cu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197679-9F1C-4D22-915F-E64652B0B2BD}"/>
              </a:ext>
            </a:extLst>
          </p:cNvPr>
          <p:cNvSpPr txBox="1"/>
          <p:nvPr/>
        </p:nvSpPr>
        <p:spPr>
          <a:xfrm>
            <a:off x="5856770" y="3188967"/>
            <a:ext cx="14860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20.4 Pa/s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31867C-2DD8-4EC3-A7EF-2AB0DB85D22B}"/>
              </a:ext>
            </a:extLst>
          </p:cNvPr>
          <p:cNvCxnSpPr/>
          <p:nvPr/>
        </p:nvCxnSpPr>
        <p:spPr>
          <a:xfrm flipV="1">
            <a:off x="710086" y="1729976"/>
            <a:ext cx="0" cy="26591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DF7BD2D-8465-4FFD-A915-748FA5AC2634}"/>
              </a:ext>
            </a:extLst>
          </p:cNvPr>
          <p:cNvCxnSpPr>
            <a:cxnSpLocks/>
          </p:cNvCxnSpPr>
          <p:nvPr/>
        </p:nvCxnSpPr>
        <p:spPr>
          <a:xfrm flipV="1">
            <a:off x="710086" y="4360361"/>
            <a:ext cx="3177822" cy="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25B0CBA-D9BB-479C-9C93-21C911081D73}"/>
              </a:ext>
            </a:extLst>
          </p:cNvPr>
          <p:cNvSpPr txBox="1"/>
          <p:nvPr/>
        </p:nvSpPr>
        <p:spPr>
          <a:xfrm rot="16200000">
            <a:off x="-930414" y="2818418"/>
            <a:ext cx="25243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Pressure (Pa)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03A81D-ECF4-4B9A-867E-F298230DC3A8}"/>
              </a:ext>
            </a:extLst>
          </p:cNvPr>
          <p:cNvSpPr txBox="1"/>
          <p:nvPr/>
        </p:nvSpPr>
        <p:spPr>
          <a:xfrm>
            <a:off x="1079419" y="4380254"/>
            <a:ext cx="1973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Time (s)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C87D8A-8262-49FF-948C-DE59D88C3B04}"/>
              </a:ext>
            </a:extLst>
          </p:cNvPr>
          <p:cNvCxnSpPr/>
          <p:nvPr/>
        </p:nvCxnSpPr>
        <p:spPr>
          <a:xfrm>
            <a:off x="724570" y="4305098"/>
            <a:ext cx="468312" cy="0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E2D9209-8062-4269-AEEB-9DFD328EEBEF}"/>
              </a:ext>
            </a:extLst>
          </p:cNvPr>
          <p:cNvCxnSpPr>
            <a:cxnSpLocks/>
          </p:cNvCxnSpPr>
          <p:nvPr/>
        </p:nvCxnSpPr>
        <p:spPr>
          <a:xfrm flipV="1">
            <a:off x="1182607" y="3687489"/>
            <a:ext cx="0" cy="627657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C3C5C5-88EE-40E2-9F35-839C5AA058DC}"/>
              </a:ext>
            </a:extLst>
          </p:cNvPr>
          <p:cNvCxnSpPr>
            <a:cxnSpLocks/>
          </p:cNvCxnSpPr>
          <p:nvPr/>
        </p:nvCxnSpPr>
        <p:spPr>
          <a:xfrm flipV="1">
            <a:off x="1155332" y="3710821"/>
            <a:ext cx="710453" cy="1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AF2EE96-17FE-434C-B08F-6B4A2E239F69}"/>
              </a:ext>
            </a:extLst>
          </p:cNvPr>
          <p:cNvCxnSpPr>
            <a:cxnSpLocks/>
          </p:cNvCxnSpPr>
          <p:nvPr/>
        </p:nvCxnSpPr>
        <p:spPr>
          <a:xfrm flipV="1">
            <a:off x="1800101" y="3158353"/>
            <a:ext cx="0" cy="617665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C64DFC-80CA-44FF-99EE-5711DE548B97}"/>
              </a:ext>
            </a:extLst>
          </p:cNvPr>
          <p:cNvCxnSpPr>
            <a:cxnSpLocks/>
          </p:cNvCxnSpPr>
          <p:nvPr/>
        </p:nvCxnSpPr>
        <p:spPr>
          <a:xfrm flipV="1">
            <a:off x="1774854" y="3181741"/>
            <a:ext cx="723350" cy="1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6EFD6A-5F31-4858-8EB3-99191F7ADF89}"/>
              </a:ext>
            </a:extLst>
          </p:cNvPr>
          <p:cNvCxnSpPr>
            <a:cxnSpLocks/>
          </p:cNvCxnSpPr>
          <p:nvPr/>
        </p:nvCxnSpPr>
        <p:spPr>
          <a:xfrm flipV="1">
            <a:off x="2424647" y="2561232"/>
            <a:ext cx="0" cy="620509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112E16-E8AC-4D75-82FC-22ED1F693E34}"/>
              </a:ext>
            </a:extLst>
          </p:cNvPr>
          <p:cNvCxnSpPr>
            <a:cxnSpLocks/>
          </p:cNvCxnSpPr>
          <p:nvPr/>
        </p:nvCxnSpPr>
        <p:spPr>
          <a:xfrm flipV="1">
            <a:off x="2399076" y="2603478"/>
            <a:ext cx="721802" cy="1"/>
          </a:xfrm>
          <a:prstGeom prst="line">
            <a:avLst/>
          </a:prstGeom>
          <a:ln w="76200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00AF64B-3A0F-4AD6-A4F4-FA05C10636EE}"/>
              </a:ext>
            </a:extLst>
          </p:cNvPr>
          <p:cNvCxnSpPr/>
          <p:nvPr/>
        </p:nvCxnSpPr>
        <p:spPr>
          <a:xfrm flipV="1">
            <a:off x="8000874" y="1714546"/>
            <a:ext cx="0" cy="26591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7BAF2B5-F16B-46A5-BEC1-79870CB259D9}"/>
              </a:ext>
            </a:extLst>
          </p:cNvPr>
          <p:cNvCxnSpPr>
            <a:cxnSpLocks/>
          </p:cNvCxnSpPr>
          <p:nvPr/>
        </p:nvCxnSpPr>
        <p:spPr>
          <a:xfrm flipV="1">
            <a:off x="8000874" y="4344931"/>
            <a:ext cx="3177822" cy="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81D849-FA3B-46B1-9BB4-2FFAE8AA9E01}"/>
              </a:ext>
            </a:extLst>
          </p:cNvPr>
          <p:cNvCxnSpPr>
            <a:cxnSpLocks/>
          </p:cNvCxnSpPr>
          <p:nvPr/>
        </p:nvCxnSpPr>
        <p:spPr>
          <a:xfrm flipV="1">
            <a:off x="8029595" y="2513070"/>
            <a:ext cx="516013" cy="126294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1D6208E-B892-4214-9693-4D7DB1270005}"/>
              </a:ext>
            </a:extLst>
          </p:cNvPr>
          <p:cNvSpPr txBox="1"/>
          <p:nvPr/>
        </p:nvSpPr>
        <p:spPr>
          <a:xfrm>
            <a:off x="8603056" y="4369983"/>
            <a:ext cx="1973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Time (s)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E0659C9-AD2A-4394-9538-34F36FA3B1C9}"/>
              </a:ext>
            </a:extLst>
          </p:cNvPr>
          <p:cNvCxnSpPr>
            <a:cxnSpLocks/>
          </p:cNvCxnSpPr>
          <p:nvPr/>
        </p:nvCxnSpPr>
        <p:spPr>
          <a:xfrm>
            <a:off x="8511870" y="2578662"/>
            <a:ext cx="516013" cy="126294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F4BD95A-851D-4A5D-8578-505BECE5D71A}"/>
              </a:ext>
            </a:extLst>
          </p:cNvPr>
          <p:cNvCxnSpPr>
            <a:cxnSpLocks/>
          </p:cNvCxnSpPr>
          <p:nvPr/>
        </p:nvCxnSpPr>
        <p:spPr>
          <a:xfrm flipV="1">
            <a:off x="9015372" y="2538148"/>
            <a:ext cx="516013" cy="126294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8858ECF-E31C-459C-8D8A-A9669E77A956}"/>
              </a:ext>
            </a:extLst>
          </p:cNvPr>
          <p:cNvCxnSpPr>
            <a:cxnSpLocks/>
          </p:cNvCxnSpPr>
          <p:nvPr/>
        </p:nvCxnSpPr>
        <p:spPr>
          <a:xfrm>
            <a:off x="9497647" y="2603740"/>
            <a:ext cx="516013" cy="126294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D01C118-B7DF-4A4D-8537-A1E439FEB1D1}"/>
              </a:ext>
            </a:extLst>
          </p:cNvPr>
          <p:cNvCxnSpPr>
            <a:cxnSpLocks/>
          </p:cNvCxnSpPr>
          <p:nvPr/>
        </p:nvCxnSpPr>
        <p:spPr>
          <a:xfrm flipV="1">
            <a:off x="10018510" y="2563227"/>
            <a:ext cx="516013" cy="126294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401D9B3-B152-4F70-8977-92FC303B51F3}"/>
              </a:ext>
            </a:extLst>
          </p:cNvPr>
          <p:cNvCxnSpPr>
            <a:cxnSpLocks/>
          </p:cNvCxnSpPr>
          <p:nvPr/>
        </p:nvCxnSpPr>
        <p:spPr>
          <a:xfrm>
            <a:off x="10500785" y="2628819"/>
            <a:ext cx="516013" cy="1262948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9246888-3FEA-4207-90E2-897EB9B08979}"/>
              </a:ext>
            </a:extLst>
          </p:cNvPr>
          <p:cNvSpPr txBox="1"/>
          <p:nvPr/>
        </p:nvSpPr>
        <p:spPr>
          <a:xfrm>
            <a:off x="1628539" y="1386772"/>
            <a:ext cx="15410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Stepwise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1959CFB-F028-4956-BF10-98692DF09DAB}"/>
              </a:ext>
            </a:extLst>
          </p:cNvPr>
          <p:cNvSpPr txBox="1"/>
          <p:nvPr/>
        </p:nvSpPr>
        <p:spPr>
          <a:xfrm>
            <a:off x="5148709" y="1386772"/>
            <a:ext cx="1894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Ramp (fast)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08B360-84B1-486A-8169-7BC15C0AC628}"/>
              </a:ext>
            </a:extLst>
          </p:cNvPr>
          <p:cNvSpPr txBox="1"/>
          <p:nvPr/>
        </p:nvSpPr>
        <p:spPr>
          <a:xfrm>
            <a:off x="8836473" y="1360684"/>
            <a:ext cx="15066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Sawtooth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631B6E-21B7-445C-ADC5-943AB915E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3</a:t>
            </a:fld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3DA235-329D-4B05-9279-B9D8691E4D9C}"/>
              </a:ext>
            </a:extLst>
          </p:cNvPr>
          <p:cNvSpPr txBox="1"/>
          <p:nvPr/>
        </p:nvSpPr>
        <p:spPr>
          <a:xfrm rot="16200000">
            <a:off x="2649309" y="2761335"/>
            <a:ext cx="25243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Pressure (Pa)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DD99049-D12F-4286-95F0-1A4595A32336}"/>
              </a:ext>
            </a:extLst>
          </p:cNvPr>
          <p:cNvSpPr txBox="1"/>
          <p:nvPr/>
        </p:nvSpPr>
        <p:spPr>
          <a:xfrm rot="16200000">
            <a:off x="6396671" y="2750897"/>
            <a:ext cx="25243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Pressure (Pa)</a:t>
            </a:r>
          </a:p>
        </p:txBody>
      </p:sp>
    </p:spTree>
    <p:extLst>
      <p:ext uri="{BB962C8B-B14F-4D97-AF65-F5344CB8AC3E}">
        <p14:creationId xmlns:p14="http://schemas.microsoft.com/office/powerpoint/2010/main" val="84442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9FEB37E6-A253-408D-B880-058FDAE99B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871"/>
          <a:stretch/>
        </p:blipFill>
        <p:spPr>
          <a:xfrm>
            <a:off x="361129" y="3513506"/>
            <a:ext cx="7327634" cy="1707921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CE7E1D82-F160-40D6-9355-3C3227E105D9}"/>
              </a:ext>
            </a:extLst>
          </p:cNvPr>
          <p:cNvSpPr txBox="1"/>
          <p:nvPr/>
        </p:nvSpPr>
        <p:spPr>
          <a:xfrm>
            <a:off x="309984" y="3601584"/>
            <a:ext cx="3591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EBAA897-A77A-4184-9B6E-BB9538ED0088}"/>
              </a:ext>
            </a:extLst>
          </p:cNvPr>
          <p:cNvSpPr txBox="1"/>
          <p:nvPr/>
        </p:nvSpPr>
        <p:spPr>
          <a:xfrm>
            <a:off x="4223037" y="3580956"/>
            <a:ext cx="3591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analysis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03BC0E1-A48D-482B-AACD-34F7CFFFD43C}"/>
              </a:ext>
            </a:extLst>
          </p:cNvPr>
          <p:cNvCxnSpPr/>
          <p:nvPr/>
        </p:nvCxnSpPr>
        <p:spPr>
          <a:xfrm>
            <a:off x="5987496" y="5172239"/>
            <a:ext cx="532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F90AB374-682C-424C-959E-A84EA0360810}"/>
              </a:ext>
            </a:extLst>
          </p:cNvPr>
          <p:cNvCxnSpPr/>
          <p:nvPr/>
        </p:nvCxnSpPr>
        <p:spPr>
          <a:xfrm>
            <a:off x="6721785" y="5169468"/>
            <a:ext cx="532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D6C9D59-5D51-4507-AC3B-73553EEA5899}"/>
              </a:ext>
            </a:extLst>
          </p:cNvPr>
          <p:cNvCxnSpPr/>
          <p:nvPr/>
        </p:nvCxnSpPr>
        <p:spPr>
          <a:xfrm>
            <a:off x="7422827" y="5177781"/>
            <a:ext cx="532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D9F8CC0-2AB1-4E60-864D-951EFB73DBD9}"/>
              </a:ext>
            </a:extLst>
          </p:cNvPr>
          <p:cNvCxnSpPr/>
          <p:nvPr/>
        </p:nvCxnSpPr>
        <p:spPr>
          <a:xfrm>
            <a:off x="8118322" y="5175010"/>
            <a:ext cx="532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D31A1F81-A55B-4331-B724-068F30DA8781}"/>
              </a:ext>
            </a:extLst>
          </p:cNvPr>
          <p:cNvCxnSpPr/>
          <p:nvPr/>
        </p:nvCxnSpPr>
        <p:spPr>
          <a:xfrm>
            <a:off x="8841527" y="5183323"/>
            <a:ext cx="532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73A820DC-7EE6-430C-8467-B4C393CA0B84}"/>
              </a:ext>
            </a:extLst>
          </p:cNvPr>
          <p:cNvCxnSpPr/>
          <p:nvPr/>
        </p:nvCxnSpPr>
        <p:spPr>
          <a:xfrm>
            <a:off x="9553653" y="5180552"/>
            <a:ext cx="532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1" name="Picture 80">
            <a:extLst>
              <a:ext uri="{FF2B5EF4-FFF2-40B4-BE49-F238E27FC236}">
                <a16:creationId xmlns:a16="http://schemas.microsoft.com/office/drawing/2014/main" id="{1578E549-5089-4973-86B4-AA3EF78690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99" t="55853" r="56699" b="9246"/>
          <a:stretch/>
        </p:blipFill>
        <p:spPr>
          <a:xfrm>
            <a:off x="8426549" y="3443185"/>
            <a:ext cx="2821970" cy="15261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Arrow: Right 19">
            <a:extLst>
              <a:ext uri="{FF2B5EF4-FFF2-40B4-BE49-F238E27FC236}">
                <a16:creationId xmlns:a16="http://schemas.microsoft.com/office/drawing/2014/main" id="{815D9E50-3A90-4BCD-A6A4-0036650B9C40}"/>
              </a:ext>
            </a:extLst>
          </p:cNvPr>
          <p:cNvSpPr/>
          <p:nvPr/>
        </p:nvSpPr>
        <p:spPr>
          <a:xfrm>
            <a:off x="3548932" y="807870"/>
            <a:ext cx="946631" cy="52309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0C2075-163C-40B8-BFFC-7CA698620450}"/>
              </a:ext>
            </a:extLst>
          </p:cNvPr>
          <p:cNvSpPr txBox="1"/>
          <p:nvPr/>
        </p:nvSpPr>
        <p:spPr>
          <a:xfrm>
            <a:off x="1147447" y="1912405"/>
            <a:ext cx="141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</p:txBody>
      </p:sp>
      <p:sp>
        <p:nvSpPr>
          <p:cNvPr id="39" name="Arrow: Up 38">
            <a:extLst>
              <a:ext uri="{FF2B5EF4-FFF2-40B4-BE49-F238E27FC236}">
                <a16:creationId xmlns:a16="http://schemas.microsoft.com/office/drawing/2014/main" id="{3F889BC4-5044-43A6-B3E0-873BE735CBBD}"/>
              </a:ext>
            </a:extLst>
          </p:cNvPr>
          <p:cNvSpPr/>
          <p:nvPr/>
        </p:nvSpPr>
        <p:spPr>
          <a:xfrm>
            <a:off x="1390589" y="1390432"/>
            <a:ext cx="239697" cy="4705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Arrow: Up 39">
            <a:extLst>
              <a:ext uri="{FF2B5EF4-FFF2-40B4-BE49-F238E27FC236}">
                <a16:creationId xmlns:a16="http://schemas.microsoft.com/office/drawing/2014/main" id="{022D85EC-5BD0-4254-986B-17D9DEA319F3}"/>
              </a:ext>
            </a:extLst>
          </p:cNvPr>
          <p:cNvSpPr/>
          <p:nvPr/>
        </p:nvSpPr>
        <p:spPr>
          <a:xfrm>
            <a:off x="1705363" y="1388244"/>
            <a:ext cx="239697" cy="4705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Arrow: Up 40">
            <a:extLst>
              <a:ext uri="{FF2B5EF4-FFF2-40B4-BE49-F238E27FC236}">
                <a16:creationId xmlns:a16="http://schemas.microsoft.com/office/drawing/2014/main" id="{EB2B6DA5-1354-400D-AEC8-70D7BAD5D9E8}"/>
              </a:ext>
            </a:extLst>
          </p:cNvPr>
          <p:cNvSpPr/>
          <p:nvPr/>
        </p:nvSpPr>
        <p:spPr>
          <a:xfrm>
            <a:off x="2019644" y="1386759"/>
            <a:ext cx="239697" cy="4705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DDDFF25-EA8F-48EC-BEE3-D1FE2F6E11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902" y="891514"/>
            <a:ext cx="2735475" cy="31295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FB683CA-E874-4AFC-9A31-0EB7AED599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5653" y="527507"/>
            <a:ext cx="2993293" cy="1703809"/>
          </a:xfrm>
          <a:prstGeom prst="rect">
            <a:avLst/>
          </a:prstGeom>
        </p:spPr>
      </p:pic>
      <p:sp>
        <p:nvSpPr>
          <p:cNvPr id="45" name="Arrow: Up 44">
            <a:extLst>
              <a:ext uri="{FF2B5EF4-FFF2-40B4-BE49-F238E27FC236}">
                <a16:creationId xmlns:a16="http://schemas.microsoft.com/office/drawing/2014/main" id="{FC160B4C-EBCB-4746-9090-0FE2032FF488}"/>
              </a:ext>
            </a:extLst>
          </p:cNvPr>
          <p:cNvSpPr/>
          <p:nvPr/>
        </p:nvSpPr>
        <p:spPr>
          <a:xfrm>
            <a:off x="6050194" y="1615249"/>
            <a:ext cx="233643" cy="3337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Arrow: Up 59">
            <a:extLst>
              <a:ext uri="{FF2B5EF4-FFF2-40B4-BE49-F238E27FC236}">
                <a16:creationId xmlns:a16="http://schemas.microsoft.com/office/drawing/2014/main" id="{F0237258-AC6B-437A-ABA0-22E67C812561}"/>
              </a:ext>
            </a:extLst>
          </p:cNvPr>
          <p:cNvSpPr/>
          <p:nvPr/>
        </p:nvSpPr>
        <p:spPr>
          <a:xfrm>
            <a:off x="6328636" y="1608264"/>
            <a:ext cx="233643" cy="3337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Arrow: Up 64">
            <a:extLst>
              <a:ext uri="{FF2B5EF4-FFF2-40B4-BE49-F238E27FC236}">
                <a16:creationId xmlns:a16="http://schemas.microsoft.com/office/drawing/2014/main" id="{9B38B318-64E6-4B8E-B0D9-A0B93932AEDB}"/>
              </a:ext>
            </a:extLst>
          </p:cNvPr>
          <p:cNvSpPr/>
          <p:nvPr/>
        </p:nvSpPr>
        <p:spPr>
          <a:xfrm>
            <a:off x="6602348" y="1602359"/>
            <a:ext cx="233643" cy="3337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Arrow: Up 81">
            <a:extLst>
              <a:ext uri="{FF2B5EF4-FFF2-40B4-BE49-F238E27FC236}">
                <a16:creationId xmlns:a16="http://schemas.microsoft.com/office/drawing/2014/main" id="{009CE9DA-CC5C-4F3C-B271-27E33D297D11}"/>
              </a:ext>
            </a:extLst>
          </p:cNvPr>
          <p:cNvSpPr/>
          <p:nvPr/>
        </p:nvSpPr>
        <p:spPr>
          <a:xfrm>
            <a:off x="6050553" y="1615802"/>
            <a:ext cx="233643" cy="3337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Arrow: Up 83">
            <a:extLst>
              <a:ext uri="{FF2B5EF4-FFF2-40B4-BE49-F238E27FC236}">
                <a16:creationId xmlns:a16="http://schemas.microsoft.com/office/drawing/2014/main" id="{50A42A25-1F9B-42D2-B540-25CD3FCF77F8}"/>
              </a:ext>
            </a:extLst>
          </p:cNvPr>
          <p:cNvSpPr/>
          <p:nvPr/>
        </p:nvSpPr>
        <p:spPr>
          <a:xfrm>
            <a:off x="6328995" y="1608817"/>
            <a:ext cx="233643" cy="3337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Arrow: Up 84">
            <a:extLst>
              <a:ext uri="{FF2B5EF4-FFF2-40B4-BE49-F238E27FC236}">
                <a16:creationId xmlns:a16="http://schemas.microsoft.com/office/drawing/2014/main" id="{32420856-F3F8-4949-A44D-B88CC360751B}"/>
              </a:ext>
            </a:extLst>
          </p:cNvPr>
          <p:cNvSpPr/>
          <p:nvPr/>
        </p:nvSpPr>
        <p:spPr>
          <a:xfrm>
            <a:off x="6602707" y="1602912"/>
            <a:ext cx="233643" cy="33371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543F1A7-B8E0-4F8C-8BB4-731DD5F8F290}"/>
                  </a:ext>
                </a:extLst>
              </p:cNvPr>
              <p:cNvSpPr txBox="1"/>
              <p:nvPr/>
            </p:nvSpPr>
            <p:spPr>
              <a:xfrm>
                <a:off x="5197631" y="142289"/>
                <a:ext cx="2414444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843C0C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Stress in walls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843C0C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43C0C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843C0C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543F1A7-B8E0-4F8C-8BB4-731DD5F8F2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631" y="142289"/>
                <a:ext cx="2414444" cy="830997"/>
              </a:xfrm>
              <a:prstGeom prst="rect">
                <a:avLst/>
              </a:prstGeom>
              <a:blipFill>
                <a:blip r:embed="rId7"/>
                <a:stretch>
                  <a:fillRect l="-4040" t="-5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:a16="http://schemas.microsoft.com/office/drawing/2014/main" id="{4BD7CA08-6704-41CB-8B1C-76ECD273A20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3240" y="604231"/>
            <a:ext cx="3029318" cy="90708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704A342-7C9C-4A42-9B15-DF6FDD16B97B}"/>
              </a:ext>
            </a:extLst>
          </p:cNvPr>
          <p:cNvSpPr/>
          <p:nvPr/>
        </p:nvSpPr>
        <p:spPr>
          <a:xfrm>
            <a:off x="9071955" y="121058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Arc length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D0847A3-F877-4E2E-BEE7-B660B51066A2}"/>
              </a:ext>
            </a:extLst>
          </p:cNvPr>
          <p:cNvSpPr/>
          <p:nvPr/>
        </p:nvSpPr>
        <p:spPr>
          <a:xfrm>
            <a:off x="9261254" y="601761"/>
            <a:ext cx="1237495" cy="820189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9C57047-7A66-4E7C-A11E-C0C2E5F51962}"/>
              </a:ext>
            </a:extLst>
          </p:cNvPr>
          <p:cNvSpPr/>
          <p:nvPr/>
        </p:nvSpPr>
        <p:spPr>
          <a:xfrm>
            <a:off x="313753" y="3191489"/>
            <a:ext cx="11288832" cy="2332237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F0F0E022-4695-4657-AB44-813E3AF4C38B}"/>
              </a:ext>
            </a:extLst>
          </p:cNvPr>
          <p:cNvSpPr txBox="1"/>
          <p:nvPr/>
        </p:nvSpPr>
        <p:spPr>
          <a:xfrm>
            <a:off x="110410" y="155868"/>
            <a:ext cx="50143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000" b="1" i="1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2F50848A-EC86-447A-A97C-0E2CAB837E8C}"/>
              </a:ext>
            </a:extLst>
          </p:cNvPr>
          <p:cNvSpPr txBox="1"/>
          <p:nvPr/>
        </p:nvSpPr>
        <p:spPr>
          <a:xfrm>
            <a:off x="110410" y="2653812"/>
            <a:ext cx="50143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3000" b="1" i="1" dirty="0"/>
          </a:p>
        </p:txBody>
      </p:sp>
    </p:spTree>
    <p:extLst>
      <p:ext uri="{BB962C8B-B14F-4D97-AF65-F5344CB8AC3E}">
        <p14:creationId xmlns:p14="http://schemas.microsoft.com/office/powerpoint/2010/main" val="38072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60" grpId="0" animBg="1"/>
      <p:bldP spid="65" grpId="0" animBg="1"/>
      <p:bldP spid="82" grpId="0" animBg="1"/>
      <p:bldP spid="84" grpId="0" animBg="1"/>
      <p:bldP spid="85" grpId="0" animBg="1"/>
      <p:bldP spid="6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9D3BF-48E1-4F40-A4FB-37312C22A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1D7F-3B04-4D25-8D84-D0ED81D3B0A9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4DAC9-69A5-43E9-BBA0-05BD5C71F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500062"/>
            <a:ext cx="7705725" cy="58578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A8992C-078E-4A20-871C-853E00D7B314}"/>
              </a:ext>
            </a:extLst>
          </p:cNvPr>
          <p:cNvSpPr txBox="1"/>
          <p:nvPr/>
        </p:nvSpPr>
        <p:spPr>
          <a:xfrm>
            <a:off x="9227528" y="3429000"/>
            <a:ext cx="359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44BDAB-62F5-4B34-9FFD-0565BA32ECCE}"/>
              </a:ext>
            </a:extLst>
          </p:cNvPr>
          <p:cNvSpPr txBox="1"/>
          <p:nvPr/>
        </p:nvSpPr>
        <p:spPr>
          <a:xfrm>
            <a:off x="6953237" y="3867149"/>
            <a:ext cx="359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3B57C4-4B74-4358-97FB-2CD34FC460D4}"/>
              </a:ext>
            </a:extLst>
          </p:cNvPr>
          <p:cNvSpPr txBox="1"/>
          <p:nvPr/>
        </p:nvSpPr>
        <p:spPr>
          <a:xfrm>
            <a:off x="9330102" y="4186601"/>
            <a:ext cx="359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B6CEE8-1D56-4A1B-8552-BA8B590AD646}"/>
              </a:ext>
            </a:extLst>
          </p:cNvPr>
          <p:cNvSpPr txBox="1"/>
          <p:nvPr/>
        </p:nvSpPr>
        <p:spPr>
          <a:xfrm>
            <a:off x="5597613" y="2522925"/>
            <a:ext cx="39064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CE6: 44.0 ± 5.63 kPa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907EF1-A24C-4765-A7B4-3F67C7AC0CBA}"/>
              </a:ext>
            </a:extLst>
          </p:cNvPr>
          <p:cNvSpPr txBox="1"/>
          <p:nvPr/>
        </p:nvSpPr>
        <p:spPr>
          <a:xfrm>
            <a:off x="5531515" y="4732725"/>
            <a:ext cx="34696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E6: 14.3 ± 2.05 kPa</a:t>
            </a:r>
          </a:p>
        </p:txBody>
      </p:sp>
    </p:spTree>
    <p:extLst>
      <p:ext uri="{BB962C8B-B14F-4D97-AF65-F5344CB8AC3E}">
        <p14:creationId xmlns:p14="http://schemas.microsoft.com/office/powerpoint/2010/main" val="2344633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D17BF78-03EF-2D0C-7EDC-EFE75C55F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684" y="861766"/>
            <a:ext cx="4112759" cy="32040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6685B9-122C-2A6C-77D6-B2637EF92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29" y="485777"/>
            <a:ext cx="4795155" cy="3596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B0215E-1F93-A023-6890-E5AD526ECF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34" t="17101" r="34248" b="72169"/>
          <a:stretch/>
        </p:blipFill>
        <p:spPr>
          <a:xfrm>
            <a:off x="7331528" y="2691823"/>
            <a:ext cx="2982686" cy="47047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F544E0C-929C-72CD-D6B6-0A0B10CFB3FF}"/>
              </a:ext>
            </a:extLst>
          </p:cNvPr>
          <p:cNvSpPr txBox="1"/>
          <p:nvPr/>
        </p:nvSpPr>
        <p:spPr>
          <a:xfrm>
            <a:off x="827091" y="300842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3A7F6-DD13-B63B-6ABD-07F45C15AB09}"/>
              </a:ext>
            </a:extLst>
          </p:cNvPr>
          <p:cNvSpPr txBox="1"/>
          <p:nvPr/>
        </p:nvSpPr>
        <p:spPr>
          <a:xfrm>
            <a:off x="5253115" y="300841"/>
            <a:ext cx="412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60712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FF005C-095D-BF8B-FF29-321F1E10E0D1}"/>
              </a:ext>
            </a:extLst>
          </p:cNvPr>
          <p:cNvSpPr/>
          <p:nvPr/>
        </p:nvSpPr>
        <p:spPr>
          <a:xfrm>
            <a:off x="0" y="404446"/>
            <a:ext cx="10287000" cy="564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B294F-61E4-9C5D-9A16-DA02F327D3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52" t="3919" r="70754" b="57119"/>
          <a:stretch/>
        </p:blipFill>
        <p:spPr>
          <a:xfrm>
            <a:off x="584688" y="290146"/>
            <a:ext cx="2637693" cy="2617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F1AA13-9B5D-D63B-1903-A2CF76117E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52" t="51076" r="70426" b="7148"/>
          <a:stretch/>
        </p:blipFill>
        <p:spPr>
          <a:xfrm>
            <a:off x="584688" y="2771896"/>
            <a:ext cx="2682519" cy="28064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F587A5-6CD1-DB57-EB61-0A17D3791B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68" t="6584" r="50077" b="57318"/>
          <a:stretch/>
        </p:blipFill>
        <p:spPr>
          <a:xfrm>
            <a:off x="3217898" y="468898"/>
            <a:ext cx="2290484" cy="24249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7EC499-4A44-BAD5-4DD7-3F7CA2A683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495" t="7152" r="9373" b="57685"/>
          <a:stretch/>
        </p:blipFill>
        <p:spPr>
          <a:xfrm>
            <a:off x="7771192" y="513462"/>
            <a:ext cx="2205318" cy="2362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77EB03-4064-9D6E-277A-20CE2A5B80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774" t="6784" r="29832" b="57951"/>
          <a:stretch/>
        </p:blipFill>
        <p:spPr>
          <a:xfrm>
            <a:off x="5492436" y="489182"/>
            <a:ext cx="2241176" cy="2369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F8A7DA-254F-415C-5023-50942B1298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83" t="54252" r="50161" b="7202"/>
          <a:stretch/>
        </p:blipFill>
        <p:spPr>
          <a:xfrm>
            <a:off x="3217898" y="2988914"/>
            <a:ext cx="2277037" cy="25894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FAA9EC-9B93-FF4D-931B-0289BED9D0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08" t="54652" r="29798" b="6802"/>
          <a:stretch/>
        </p:blipFill>
        <p:spPr>
          <a:xfrm>
            <a:off x="5490452" y="3016519"/>
            <a:ext cx="2241176" cy="25894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2B7788-A5E2-D574-5FFB-020CB09E78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530" t="54052" r="9076" b="7402"/>
          <a:stretch/>
        </p:blipFill>
        <p:spPr>
          <a:xfrm>
            <a:off x="7795244" y="2978307"/>
            <a:ext cx="2241176" cy="25894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94CE11-FDFF-A986-A081-8532FAC5C1F5}"/>
              </a:ext>
            </a:extLst>
          </p:cNvPr>
          <p:cNvSpPr txBox="1"/>
          <p:nvPr/>
        </p:nvSpPr>
        <p:spPr>
          <a:xfrm>
            <a:off x="4363140" y="5633559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Engineering strain (x 10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BFCC74-F101-552C-C4F9-0D75E3849A60}"/>
              </a:ext>
            </a:extLst>
          </p:cNvPr>
          <p:cNvSpPr txBox="1"/>
          <p:nvPr/>
        </p:nvSpPr>
        <p:spPr>
          <a:xfrm rot="16200000">
            <a:off x="-834964" y="2587230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Nominal stress (Pa)</a:t>
            </a:r>
          </a:p>
        </p:txBody>
      </p:sp>
    </p:spTree>
    <p:extLst>
      <p:ext uri="{BB962C8B-B14F-4D97-AF65-F5344CB8AC3E}">
        <p14:creationId xmlns:p14="http://schemas.microsoft.com/office/powerpoint/2010/main" val="4279940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68DDA2-2FEA-EA92-E116-0A505F9D8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6F86-94F3-4CEC-94A4-3FA3E3E75F27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CD4508-E55B-648D-CC81-8EE428ABE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574494"/>
            <a:ext cx="4819650" cy="315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74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C2997B5-857D-953F-B930-9DF62245ED1A}"/>
              </a:ext>
            </a:extLst>
          </p:cNvPr>
          <p:cNvSpPr txBox="1"/>
          <p:nvPr/>
        </p:nvSpPr>
        <p:spPr>
          <a:xfrm>
            <a:off x="4423011" y="5675614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Engineering strain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4594D-361B-A5AD-888D-DD338901EE0A}"/>
              </a:ext>
            </a:extLst>
          </p:cNvPr>
          <p:cNvSpPr txBox="1"/>
          <p:nvPr/>
        </p:nvSpPr>
        <p:spPr>
          <a:xfrm rot="16200000">
            <a:off x="-834964" y="2587230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Nominal stress (Pa)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D4D61C-6921-3CF0-A4DF-C4018F0FFE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357" t="53806" r="8100" b="6278"/>
          <a:stretch/>
        </p:blipFill>
        <p:spPr>
          <a:xfrm>
            <a:off x="7895970" y="2997727"/>
            <a:ext cx="2394857" cy="2677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8B393B-B09D-E6F2-4DD0-3E66318152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76" t="4264" r="71165" b="57441"/>
          <a:stretch/>
        </p:blipFill>
        <p:spPr>
          <a:xfrm>
            <a:off x="555168" y="360178"/>
            <a:ext cx="2547258" cy="2569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BD5E21-CDC4-49E8-84F2-028B741A8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10" t="7096" r="50822" b="57855"/>
          <a:stretch/>
        </p:blipFill>
        <p:spPr>
          <a:xfrm>
            <a:off x="3231021" y="550678"/>
            <a:ext cx="2166258" cy="23513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98105A-1065-7546-F714-CDECB22E4D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06" t="52935" r="70518" b="6661"/>
          <a:stretch/>
        </p:blipFill>
        <p:spPr>
          <a:xfrm>
            <a:off x="544282" y="2934650"/>
            <a:ext cx="2645229" cy="27105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6B37EE2-4D93-11BF-F58A-5DD7D545BD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67" t="7199" r="30265" b="57752"/>
          <a:stretch/>
        </p:blipFill>
        <p:spPr>
          <a:xfrm>
            <a:off x="5562979" y="552829"/>
            <a:ext cx="2166258" cy="23513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072C4D-B8D7-359D-7168-3C9CB4B3AE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694" t="7015" r="9478" b="58099"/>
          <a:stretch/>
        </p:blipFill>
        <p:spPr>
          <a:xfrm>
            <a:off x="7943849" y="545235"/>
            <a:ext cx="2160814" cy="23404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21A8A3-296D-15C4-DCF4-DDDEC8A309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85" t="53127" r="50000" b="7443"/>
          <a:stretch/>
        </p:blipFill>
        <p:spPr>
          <a:xfrm>
            <a:off x="3224234" y="2945534"/>
            <a:ext cx="2281939" cy="26452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287D75B-8417-E097-36F0-362E8FF766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82" t="54767" r="29362" b="7046"/>
          <a:stretch/>
        </p:blipFill>
        <p:spPr>
          <a:xfrm>
            <a:off x="5562979" y="3061180"/>
            <a:ext cx="2287381" cy="256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95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elvetica">
      <a:majorFont>
        <a:latin typeface="HelveticaNeueLT Pro 45 Lt"/>
        <a:ea typeface=""/>
        <a:cs typeface=""/>
      </a:majorFont>
      <a:minorFont>
        <a:latin typeface="HelveticaNeueLT Pro 45 L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elvetica">
      <a:majorFont>
        <a:latin typeface="HelveticaNeueLT Pro 45 Lt"/>
        <a:ea typeface=""/>
        <a:cs typeface=""/>
      </a:majorFont>
      <a:minorFont>
        <a:latin typeface="HelveticaNeueLT Pro 45 L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elvetica">
      <a:majorFont>
        <a:latin typeface="HelveticaNeueLT Pro 45 Lt"/>
        <a:ea typeface=""/>
        <a:cs typeface=""/>
      </a:majorFont>
      <a:minorFont>
        <a:latin typeface="HelveticaNeueLT Pro 45 L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558</Words>
  <Application>Microsoft Office PowerPoint</Application>
  <PresentationFormat>Widescreen</PresentationFormat>
  <Paragraphs>109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 Math</vt:lpstr>
      <vt:lpstr>HelveticaNeueLT Pro 45 Lt</vt:lpstr>
      <vt:lpstr>Office Theme</vt:lpstr>
      <vt:lpstr>1_Office Theme</vt:lpstr>
      <vt:lpstr>2_Office Theme</vt:lpstr>
      <vt:lpstr>PowerPoint Presentation</vt:lpstr>
      <vt:lpstr>PowerPoint Presentation</vt:lpstr>
      <vt:lpstr>Pressure-time profiles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OCT scans of CE6(mW) healing on 2YT plate</vt:lpstr>
      <vt:lpstr>OCT scans of CE6(mW) control on 2YT plate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Chittur, Priya K.</dc:creator>
  <cp:lastModifiedBy>Chittur, Priya K.</cp:lastModifiedBy>
  <cp:revision>7</cp:revision>
  <dcterms:created xsi:type="dcterms:W3CDTF">2022-04-27T19:08:37Z</dcterms:created>
  <dcterms:modified xsi:type="dcterms:W3CDTF">2022-08-19T19:29:24Z</dcterms:modified>
</cp:coreProperties>
</file>