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B492AD-DB1F-4C6E-9C0E-1C8D9DB7EB32}" v="13" dt="2023-04-05T23:28:45.1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ian Chenxi" userId="fb8ea170f083cd88" providerId="LiveId" clId="{F1B492AD-DB1F-4C6E-9C0E-1C8D9DB7EB32}"/>
    <pc:docChg chg="custSel addSld delSld modSld sldOrd">
      <pc:chgData name="Qian Chenxi" userId="fb8ea170f083cd88" providerId="LiveId" clId="{F1B492AD-DB1F-4C6E-9C0E-1C8D9DB7EB32}" dt="2023-04-05T23:30:00.911" v="161" actId="1076"/>
      <pc:docMkLst>
        <pc:docMk/>
      </pc:docMkLst>
      <pc:sldChg chg="delSp modSp mod">
        <pc:chgData name="Qian Chenxi" userId="fb8ea170f083cd88" providerId="LiveId" clId="{F1B492AD-DB1F-4C6E-9C0E-1C8D9DB7EB32}" dt="2023-04-05T23:30:00.911" v="161" actId="1076"/>
        <pc:sldMkLst>
          <pc:docMk/>
          <pc:sldMk cId="2984135987" sldId="256"/>
        </pc:sldMkLst>
        <pc:spChg chg="mod">
          <ac:chgData name="Qian Chenxi" userId="fb8ea170f083cd88" providerId="LiveId" clId="{F1B492AD-DB1F-4C6E-9C0E-1C8D9DB7EB32}" dt="2023-04-05T23:30:00.911" v="161" actId="1076"/>
          <ac:spMkLst>
            <pc:docMk/>
            <pc:sldMk cId="2984135987" sldId="256"/>
            <ac:spMk id="2" creationId="{489C7DC6-7ADD-51DB-B090-1B2C035F178A}"/>
          </ac:spMkLst>
        </pc:spChg>
        <pc:spChg chg="del">
          <ac:chgData name="Qian Chenxi" userId="fb8ea170f083cd88" providerId="LiveId" clId="{F1B492AD-DB1F-4C6E-9C0E-1C8D9DB7EB32}" dt="2023-04-05T23:26:16.459" v="112" actId="478"/>
          <ac:spMkLst>
            <pc:docMk/>
            <pc:sldMk cId="2984135987" sldId="256"/>
            <ac:spMk id="3" creationId="{76A02C13-A283-4EB8-DBCC-977BB66C6F90}"/>
          </ac:spMkLst>
        </pc:spChg>
      </pc:sldChg>
      <pc:sldChg chg="addSp modSp mod">
        <pc:chgData name="Qian Chenxi" userId="fb8ea170f083cd88" providerId="LiveId" clId="{F1B492AD-DB1F-4C6E-9C0E-1C8D9DB7EB32}" dt="2023-04-05T23:18:30.689" v="61" actId="1076"/>
        <pc:sldMkLst>
          <pc:docMk/>
          <pc:sldMk cId="546553947" sldId="257"/>
        </pc:sldMkLst>
        <pc:spChg chg="mod">
          <ac:chgData name="Qian Chenxi" userId="fb8ea170f083cd88" providerId="LiveId" clId="{F1B492AD-DB1F-4C6E-9C0E-1C8D9DB7EB32}" dt="2023-04-05T23:16:27.125" v="25" actId="20577"/>
          <ac:spMkLst>
            <pc:docMk/>
            <pc:sldMk cId="546553947" sldId="257"/>
            <ac:spMk id="8" creationId="{28CE164C-4923-EBF1-FC14-4D4119CC243A}"/>
          </ac:spMkLst>
        </pc:spChg>
        <pc:spChg chg="add mod">
          <ac:chgData name="Qian Chenxi" userId="fb8ea170f083cd88" providerId="LiveId" clId="{F1B492AD-DB1F-4C6E-9C0E-1C8D9DB7EB32}" dt="2023-04-05T23:16:22.742" v="24" actId="6549"/>
          <ac:spMkLst>
            <pc:docMk/>
            <pc:sldMk cId="546553947" sldId="257"/>
            <ac:spMk id="13" creationId="{612783A9-6B2B-DBCA-43C6-B6B6A144B006}"/>
          </ac:spMkLst>
        </pc:spChg>
        <pc:spChg chg="add mod">
          <ac:chgData name="Qian Chenxi" userId="fb8ea170f083cd88" providerId="LiveId" clId="{F1B492AD-DB1F-4C6E-9C0E-1C8D9DB7EB32}" dt="2023-04-05T23:18:25.391" v="59" actId="1076"/>
          <ac:spMkLst>
            <pc:docMk/>
            <pc:sldMk cId="546553947" sldId="257"/>
            <ac:spMk id="14" creationId="{18D6CAEE-C4CA-DBD2-DC0B-AA13FB824F52}"/>
          </ac:spMkLst>
        </pc:spChg>
        <pc:spChg chg="add mod">
          <ac:chgData name="Qian Chenxi" userId="fb8ea170f083cd88" providerId="LiveId" clId="{F1B492AD-DB1F-4C6E-9C0E-1C8D9DB7EB32}" dt="2023-04-05T23:18:30.689" v="61" actId="1076"/>
          <ac:spMkLst>
            <pc:docMk/>
            <pc:sldMk cId="546553947" sldId="257"/>
            <ac:spMk id="15" creationId="{BFE1A99A-2268-C59A-164E-10630C435EDB}"/>
          </ac:spMkLst>
        </pc:spChg>
        <pc:picChg chg="mod">
          <ac:chgData name="Qian Chenxi" userId="fb8ea170f083cd88" providerId="LiveId" clId="{F1B492AD-DB1F-4C6E-9C0E-1C8D9DB7EB32}" dt="2023-04-05T23:18:19.543" v="58" actId="1076"/>
          <ac:picMkLst>
            <pc:docMk/>
            <pc:sldMk cId="546553947" sldId="257"/>
            <ac:picMk id="5" creationId="{A8275127-44DA-A4D8-56B7-D0954C08987D}"/>
          </ac:picMkLst>
        </pc:picChg>
        <pc:picChg chg="mod">
          <ac:chgData name="Qian Chenxi" userId="fb8ea170f083cd88" providerId="LiveId" clId="{F1B492AD-DB1F-4C6E-9C0E-1C8D9DB7EB32}" dt="2023-04-05T23:18:19.543" v="58" actId="1076"/>
          <ac:picMkLst>
            <pc:docMk/>
            <pc:sldMk cId="546553947" sldId="257"/>
            <ac:picMk id="7" creationId="{428999CE-3CAC-CBEE-92E3-B41CBC4BBDE9}"/>
          </ac:picMkLst>
        </pc:picChg>
        <pc:picChg chg="add mod">
          <ac:chgData name="Qian Chenxi" userId="fb8ea170f083cd88" providerId="LiveId" clId="{F1B492AD-DB1F-4C6E-9C0E-1C8D9DB7EB32}" dt="2023-04-05T23:18:19.543" v="58" actId="1076"/>
          <ac:picMkLst>
            <pc:docMk/>
            <pc:sldMk cId="546553947" sldId="257"/>
            <ac:picMk id="10" creationId="{FEF37A64-D060-9F7F-5C2F-F1A1ED3F4C8A}"/>
          </ac:picMkLst>
        </pc:picChg>
        <pc:picChg chg="add mod">
          <ac:chgData name="Qian Chenxi" userId="fb8ea170f083cd88" providerId="LiveId" clId="{F1B492AD-DB1F-4C6E-9C0E-1C8D9DB7EB32}" dt="2023-04-05T23:18:19.543" v="58" actId="1076"/>
          <ac:picMkLst>
            <pc:docMk/>
            <pc:sldMk cId="546553947" sldId="257"/>
            <ac:picMk id="12" creationId="{F1D851B2-021E-EBC4-EAD7-6E93BA7836AD}"/>
          </ac:picMkLst>
        </pc:picChg>
      </pc:sldChg>
      <pc:sldChg chg="addSp delSp modSp add mod ord">
        <pc:chgData name="Qian Chenxi" userId="fb8ea170f083cd88" providerId="LiveId" clId="{F1B492AD-DB1F-4C6E-9C0E-1C8D9DB7EB32}" dt="2023-04-05T23:24:05.569" v="85"/>
        <pc:sldMkLst>
          <pc:docMk/>
          <pc:sldMk cId="554312057" sldId="258"/>
        </pc:sldMkLst>
        <pc:picChg chg="add mod">
          <ac:chgData name="Qian Chenxi" userId="fb8ea170f083cd88" providerId="LiveId" clId="{F1B492AD-DB1F-4C6E-9C0E-1C8D9DB7EB32}" dt="2023-04-05T23:23:01.159" v="67" actId="1076"/>
          <ac:picMkLst>
            <pc:docMk/>
            <pc:sldMk cId="554312057" sldId="258"/>
            <ac:picMk id="3" creationId="{39DA697D-95C9-CEB0-AC89-EE84E1131C1C}"/>
          </ac:picMkLst>
        </pc:picChg>
        <pc:picChg chg="del">
          <ac:chgData name="Qian Chenxi" userId="fb8ea170f083cd88" providerId="LiveId" clId="{F1B492AD-DB1F-4C6E-9C0E-1C8D9DB7EB32}" dt="2023-04-05T23:22:55.915" v="66" actId="478"/>
          <ac:picMkLst>
            <pc:docMk/>
            <pc:sldMk cId="554312057" sldId="258"/>
            <ac:picMk id="5" creationId="{A8275127-44DA-A4D8-56B7-D0954C08987D}"/>
          </ac:picMkLst>
        </pc:picChg>
        <pc:picChg chg="add mod">
          <ac:chgData name="Qian Chenxi" userId="fb8ea170f083cd88" providerId="LiveId" clId="{F1B492AD-DB1F-4C6E-9C0E-1C8D9DB7EB32}" dt="2023-04-05T23:23:21.735" v="72" actId="1076"/>
          <ac:picMkLst>
            <pc:docMk/>
            <pc:sldMk cId="554312057" sldId="258"/>
            <ac:picMk id="6" creationId="{252DFA01-F53C-FF91-96D1-179784CA6895}"/>
          </ac:picMkLst>
        </pc:picChg>
        <pc:picChg chg="del">
          <ac:chgData name="Qian Chenxi" userId="fb8ea170f083cd88" providerId="LiveId" clId="{F1B492AD-DB1F-4C6E-9C0E-1C8D9DB7EB32}" dt="2023-04-05T23:23:18.420" v="68" actId="478"/>
          <ac:picMkLst>
            <pc:docMk/>
            <pc:sldMk cId="554312057" sldId="258"/>
            <ac:picMk id="7" creationId="{428999CE-3CAC-CBEE-92E3-B41CBC4BBDE9}"/>
          </ac:picMkLst>
        </pc:picChg>
        <pc:picChg chg="del">
          <ac:chgData name="Qian Chenxi" userId="fb8ea170f083cd88" providerId="LiveId" clId="{F1B492AD-DB1F-4C6E-9C0E-1C8D9DB7EB32}" dt="2023-04-05T23:23:36.427" v="73" actId="478"/>
          <ac:picMkLst>
            <pc:docMk/>
            <pc:sldMk cId="554312057" sldId="258"/>
            <ac:picMk id="10" creationId="{FEF37A64-D060-9F7F-5C2F-F1A1ED3F4C8A}"/>
          </ac:picMkLst>
        </pc:picChg>
        <pc:picChg chg="add mod">
          <ac:chgData name="Qian Chenxi" userId="fb8ea170f083cd88" providerId="LiveId" clId="{F1B492AD-DB1F-4C6E-9C0E-1C8D9DB7EB32}" dt="2023-04-05T23:23:40.073" v="77" actId="1076"/>
          <ac:picMkLst>
            <pc:docMk/>
            <pc:sldMk cId="554312057" sldId="258"/>
            <ac:picMk id="11" creationId="{C77D3408-254C-6725-742D-C66A5678C674}"/>
          </ac:picMkLst>
        </pc:picChg>
        <pc:picChg chg="del">
          <ac:chgData name="Qian Chenxi" userId="fb8ea170f083cd88" providerId="LiveId" clId="{F1B492AD-DB1F-4C6E-9C0E-1C8D9DB7EB32}" dt="2023-04-05T23:23:49.135" v="78" actId="478"/>
          <ac:picMkLst>
            <pc:docMk/>
            <pc:sldMk cId="554312057" sldId="258"/>
            <ac:picMk id="12" creationId="{F1D851B2-021E-EBC4-EAD7-6E93BA7836AD}"/>
          </ac:picMkLst>
        </pc:picChg>
        <pc:picChg chg="add mod">
          <ac:chgData name="Qian Chenxi" userId="fb8ea170f083cd88" providerId="LiveId" clId="{F1B492AD-DB1F-4C6E-9C0E-1C8D9DB7EB32}" dt="2023-04-05T23:23:56.863" v="83" actId="1076"/>
          <ac:picMkLst>
            <pc:docMk/>
            <pc:sldMk cId="554312057" sldId="258"/>
            <ac:picMk id="17" creationId="{2A82D1A2-DA5F-E301-F54A-002412CEF99F}"/>
          </ac:picMkLst>
        </pc:picChg>
      </pc:sldChg>
      <pc:sldChg chg="addSp modSp add mod">
        <pc:chgData name="Qian Chenxi" userId="fb8ea170f083cd88" providerId="LiveId" clId="{F1B492AD-DB1F-4C6E-9C0E-1C8D9DB7EB32}" dt="2023-04-05T23:29:06.336" v="131" actId="1076"/>
        <pc:sldMkLst>
          <pc:docMk/>
          <pc:sldMk cId="2285532499" sldId="263"/>
        </pc:sldMkLst>
        <pc:spChg chg="mod">
          <ac:chgData name="Qian Chenxi" userId="fb8ea170f083cd88" providerId="LiveId" clId="{F1B492AD-DB1F-4C6E-9C0E-1C8D9DB7EB32}" dt="2023-04-05T23:29:06.336" v="131" actId="1076"/>
          <ac:spMkLst>
            <pc:docMk/>
            <pc:sldMk cId="2285532499" sldId="263"/>
            <ac:spMk id="2" creationId="{61955BEA-17AC-4AC3-A3D6-E751AB4D91F4}"/>
          </ac:spMkLst>
        </pc:spChg>
        <pc:spChg chg="mod">
          <ac:chgData name="Qian Chenxi" userId="fb8ea170f083cd88" providerId="LiveId" clId="{F1B492AD-DB1F-4C6E-9C0E-1C8D9DB7EB32}" dt="2023-04-05T23:28:08.768" v="124" actId="1076"/>
          <ac:spMkLst>
            <pc:docMk/>
            <pc:sldMk cId="2285532499" sldId="263"/>
            <ac:spMk id="3" creationId="{01EDED9F-9FDC-48E3-83C3-3F485F50B028}"/>
          </ac:spMkLst>
        </pc:spChg>
        <pc:spChg chg="add mod">
          <ac:chgData name="Qian Chenxi" userId="fb8ea170f083cd88" providerId="LiveId" clId="{F1B492AD-DB1F-4C6E-9C0E-1C8D9DB7EB32}" dt="2023-04-05T23:29:06.336" v="131" actId="1076"/>
          <ac:spMkLst>
            <pc:docMk/>
            <pc:sldMk cId="2285532499" sldId="263"/>
            <ac:spMk id="6" creationId="{46F3CC95-6587-3BF8-8A37-33289ED3D295}"/>
          </ac:spMkLst>
        </pc:spChg>
        <pc:spChg chg="add mod">
          <ac:chgData name="Qian Chenxi" userId="fb8ea170f083cd88" providerId="LiveId" clId="{F1B492AD-DB1F-4C6E-9C0E-1C8D9DB7EB32}" dt="2023-04-05T23:28:57.223" v="130" actId="1076"/>
          <ac:spMkLst>
            <pc:docMk/>
            <pc:sldMk cId="2285532499" sldId="263"/>
            <ac:spMk id="7" creationId="{DF156C77-31E6-424F-2888-094CF7941C79}"/>
          </ac:spMkLst>
        </pc:spChg>
        <pc:spChg chg="add mod">
          <ac:chgData name="Qian Chenxi" userId="fb8ea170f083cd88" providerId="LiveId" clId="{F1B492AD-DB1F-4C6E-9C0E-1C8D9DB7EB32}" dt="2023-04-05T23:28:57.223" v="130" actId="1076"/>
          <ac:spMkLst>
            <pc:docMk/>
            <pc:sldMk cId="2285532499" sldId="263"/>
            <ac:spMk id="8" creationId="{4531CBE3-A955-435B-3045-D16BBBB8883E}"/>
          </ac:spMkLst>
        </pc:spChg>
        <pc:picChg chg="add mod">
          <ac:chgData name="Qian Chenxi" userId="fb8ea170f083cd88" providerId="LiveId" clId="{F1B492AD-DB1F-4C6E-9C0E-1C8D9DB7EB32}" dt="2023-04-05T23:28:57.223" v="130" actId="1076"/>
          <ac:picMkLst>
            <pc:docMk/>
            <pc:sldMk cId="2285532499" sldId="263"/>
            <ac:picMk id="4" creationId="{7EC81112-27F2-6A90-5D7E-6C959DFEC626}"/>
          </ac:picMkLst>
        </pc:picChg>
        <pc:picChg chg="mod">
          <ac:chgData name="Qian Chenxi" userId="fb8ea170f083cd88" providerId="LiveId" clId="{F1B492AD-DB1F-4C6E-9C0E-1C8D9DB7EB32}" dt="2023-04-05T23:28:57.223" v="130" actId="1076"/>
          <ac:picMkLst>
            <pc:docMk/>
            <pc:sldMk cId="2285532499" sldId="263"/>
            <ac:picMk id="5" creationId="{DA64265E-1DA8-43D9-885D-1C812F9DDAA4}"/>
          </ac:picMkLst>
        </pc:picChg>
      </pc:sldChg>
      <pc:sldChg chg="add del">
        <pc:chgData name="Qian Chenxi" userId="fb8ea170f083cd88" providerId="LiveId" clId="{F1B492AD-DB1F-4C6E-9C0E-1C8D9DB7EB32}" dt="2023-04-05T23:29:22.866" v="132" actId="2696"/>
        <pc:sldMkLst>
          <pc:docMk/>
          <pc:sldMk cId="3058861013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909A9-445C-FE34-50B6-DEB255E37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BAE49D-82FB-F8FD-15E5-B525950FD6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B42A3-76E6-5539-D7FB-567ABC5F7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4C9E7-C888-B9A4-9B8F-CA62949E5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8919-3D9D-7C5C-16DF-A9CF55CC8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858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8EE1-B508-8812-D186-613C5D7E7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F55B8F-E137-4F48-D851-9BB05467C8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FA3BA-D081-B169-567C-CB30211BA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40BB1-75D9-A62B-3FA7-CC943C5CE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B2968-6F9F-365C-2313-92D0F024D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828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A5D6F3-B314-5615-6B2D-41453B09B6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9779E4-4EFF-111A-9824-114BDAF17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4892A-BA5F-AC03-C257-D150CC34F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C7F8B-1ED2-83E9-816F-F4892A876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0201C-CAA6-D72E-9F9E-0C9F23ED6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857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0FDED-4492-0EC6-65DB-9B2BDA81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B133B-2C51-E226-63C3-6E0273767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A8668-F9B7-1CBF-18F1-4EC665724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07105-F481-BB3E-6D18-ACD5FCC73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6455F-5B92-75AB-0C97-B15FAC0A0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758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ADD13-7147-641E-A5A2-8CCCDCD81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830AE-D1B4-A8A5-A705-1DB18B6F1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AFD81-EC9E-2998-B357-275C942D6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B903E-551A-BB85-011A-FE7BF0BE5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2813B-A069-C1C4-28B2-9AEEEF6B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121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88BA7-C638-0D07-C389-95E34127C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99781-53F6-66CA-F243-D0ED151B3F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65A14-F6BA-B68F-92DB-6CF634C6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05C9E2-B430-E2EE-8471-5B80FA719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E0EF7-2F6E-F421-C1A8-C6D53CAFA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D4032-5E0E-2D86-1439-6EF48D1A3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325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36F7-A01C-7AF3-80DC-FDC5E8263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1F7D4-5569-9B35-4D37-6CE73182E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878F8E-0BA4-3776-9ED3-D9FCAE3C95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DB257-DCF9-3395-E79B-5229BA9CEA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4D559E-09E4-8FBE-299A-4DBF6CF7E2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C64CE0-7579-1EAA-D129-64BEFED6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4C0237-60DB-8CD3-BF0E-17587639D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2294CA-FC51-3D2D-49C2-D97922D2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212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964B-19DF-882B-378A-83D5764E2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196228-E4DA-EB40-18A4-FCF3F9B02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F5F1CE-899B-6A76-506C-9DC8C5215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8091F-923B-61E9-C5D7-CED39EFA7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976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0B5C7F-4C0D-4D17-4875-6BF94F5C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540BE2-497F-2F35-EA24-D22E2B53E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B7C625-78D5-038B-9B50-6931A8BBB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992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817A1-42D3-3DB7-48DC-B33BED2DE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DD2A6-7285-B63B-521E-8433B09ED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541A7A-7AF1-5150-0120-053759666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280DE-569D-4E42-6DD3-490DC66FE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17578-F984-064D-EE08-0534100D9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1AF90-6200-474A-2BE8-AF00B8C39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828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275DA-61B7-4B10-ABE4-654BBD7EA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3B15D6-CC9A-7864-5175-4A447D326D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4DF0A-C483-7276-E523-941FE6012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A9DBE-A525-BC3E-C168-AEA06AE6E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DA29C4-06F8-0112-915D-BF4F1DAA2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CC163-8ACB-25E6-E08A-14F5CF52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166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354038-4A70-9FBE-2B99-466C9281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5C8A9-0E97-002D-ADE8-6212BCB77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51FD4-474E-8192-687A-5718A4C4F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FC31F-28A6-49C3-A878-86A8B3E16158}" type="datetimeFigureOut">
              <a:rPr lang="en-CA" smtClean="0"/>
              <a:t>2023-04-05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F3EFC-435E-9BA9-3216-0377AE355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FE10F-907B-97DD-7F58-BE1B4B098D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CD184-806F-4711-99A3-334BE3761A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804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C7DC6-7ADD-51DB-B090-1B2C035F17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1988"/>
            <a:ext cx="9144000" cy="2387600"/>
          </a:xfrm>
        </p:spPr>
        <p:txBody>
          <a:bodyPr/>
          <a:lstStyle/>
          <a:p>
            <a:r>
              <a:rPr lang="en-CA" dirty="0"/>
              <a:t>E6 - Triblock Comparison</a:t>
            </a:r>
            <a:br>
              <a:rPr lang="en-CA" dirty="0"/>
            </a:br>
            <a:r>
              <a:rPr lang="en-CA" dirty="0"/>
              <a:t>(</a:t>
            </a:r>
            <a:r>
              <a:rPr lang="en-US" altLang="zh-CN" dirty="0"/>
              <a:t>early Mineralization)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8413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8CE164C-4923-EBF1-FC14-4D4119CC243A}"/>
              </a:ext>
            </a:extLst>
          </p:cNvPr>
          <p:cNvSpPr txBox="1"/>
          <p:nvPr/>
        </p:nvSpPr>
        <p:spPr>
          <a:xfrm>
            <a:off x="9499600" y="163576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E6	40 min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2783A9-6B2B-DBCA-43C6-B6B6A144B006}"/>
              </a:ext>
            </a:extLst>
          </p:cNvPr>
          <p:cNvSpPr txBox="1"/>
          <p:nvPr/>
        </p:nvSpPr>
        <p:spPr>
          <a:xfrm>
            <a:off x="9499600" y="485469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Triblock	40 min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D6CAEE-C4CA-DBD2-DC0B-AA13FB824F52}"/>
              </a:ext>
            </a:extLst>
          </p:cNvPr>
          <p:cNvSpPr txBox="1"/>
          <p:nvPr/>
        </p:nvSpPr>
        <p:spPr>
          <a:xfrm>
            <a:off x="2890466" y="6404240"/>
            <a:ext cx="163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BCP-Phosphate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E1A99A-2268-C59A-164E-10630C435EDB}"/>
              </a:ext>
            </a:extLst>
          </p:cNvPr>
          <p:cNvSpPr txBox="1"/>
          <p:nvPr/>
        </p:nvSpPr>
        <p:spPr>
          <a:xfrm>
            <a:off x="6555712" y="6404240"/>
            <a:ext cx="60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CH</a:t>
            </a:r>
            <a:r>
              <a:rPr lang="en-CA" sz="1200" dirty="0"/>
              <a:t>3</a:t>
            </a:r>
            <a:endParaRPr lang="en-CA" dirty="0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39DA697D-95C9-CEB0-AC89-EE84E1131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26" y="71676"/>
            <a:ext cx="3048425" cy="3048425"/>
          </a:xfrm>
          <a:prstGeom prst="rect">
            <a:avLst/>
          </a:prstGeom>
        </p:spPr>
      </p:pic>
      <p:pic>
        <p:nvPicPr>
          <p:cNvPr id="6" name="Picture 5" descr="A close-up of a fire&#10;&#10;Description automatically generated with low confidence">
            <a:extLst>
              <a:ext uri="{FF2B5EF4-FFF2-40B4-BE49-F238E27FC236}">
                <a16:creationId xmlns:a16="http://schemas.microsoft.com/office/drawing/2014/main" id="{252DFA01-F53C-FF91-96D1-179784CA68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787" y="71674"/>
            <a:ext cx="3048425" cy="3048425"/>
          </a:xfrm>
          <a:prstGeom prst="rect">
            <a:avLst/>
          </a:prstGeom>
        </p:spPr>
      </p:pic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C77D3408-254C-6725-742D-C66A5678C6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25" y="3237957"/>
            <a:ext cx="3048425" cy="3048425"/>
          </a:xfrm>
          <a:prstGeom prst="rect">
            <a:avLst/>
          </a:prstGeom>
        </p:spPr>
      </p:pic>
      <p:pic>
        <p:nvPicPr>
          <p:cNvPr id="17" name="Picture 16" descr="A picture containing blurry&#10;&#10;Description automatically generated">
            <a:extLst>
              <a:ext uri="{FF2B5EF4-FFF2-40B4-BE49-F238E27FC236}">
                <a16:creationId xmlns:a16="http://schemas.microsoft.com/office/drawing/2014/main" id="{2A82D1A2-DA5F-E301-F54A-002412CEF9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787" y="3237957"/>
            <a:ext cx="3048425" cy="30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312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A8275127-44DA-A4D8-56B7-D0954C089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27" y="72694"/>
            <a:ext cx="3048425" cy="3048425"/>
          </a:xfrm>
          <a:prstGeom prst="rect">
            <a:avLst/>
          </a:prstGeom>
        </p:spPr>
      </p:pic>
      <p:pic>
        <p:nvPicPr>
          <p:cNvPr id="7" name="Picture 6" descr="A close-up of a person's skin&#10;&#10;Description automatically generated with medium confidence">
            <a:extLst>
              <a:ext uri="{FF2B5EF4-FFF2-40B4-BE49-F238E27FC236}">
                <a16:creationId xmlns:a16="http://schemas.microsoft.com/office/drawing/2014/main" id="{428999CE-3CAC-CBEE-92E3-B41CBC4BBD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787" y="72693"/>
            <a:ext cx="3048425" cy="30484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CE164C-4923-EBF1-FC14-4D4119CC243A}"/>
              </a:ext>
            </a:extLst>
          </p:cNvPr>
          <p:cNvSpPr txBox="1"/>
          <p:nvPr/>
        </p:nvSpPr>
        <p:spPr>
          <a:xfrm>
            <a:off x="9499600" y="163576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E6	40 min</a:t>
            </a:r>
          </a:p>
        </p:txBody>
      </p:sp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FEF37A64-D060-9F7F-5C2F-F1A1ED3F4C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27" y="3237958"/>
            <a:ext cx="3048425" cy="3048425"/>
          </a:xfrm>
          <a:prstGeom prst="rect">
            <a:avLst/>
          </a:prstGeom>
        </p:spPr>
      </p:pic>
      <p:pic>
        <p:nvPicPr>
          <p:cNvPr id="12" name="Picture 11" descr="A picture containing close&#10;&#10;Description automatically generated">
            <a:extLst>
              <a:ext uri="{FF2B5EF4-FFF2-40B4-BE49-F238E27FC236}">
                <a16:creationId xmlns:a16="http://schemas.microsoft.com/office/drawing/2014/main" id="{F1D851B2-021E-EBC4-EAD7-6E93BA7836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787" y="3237957"/>
            <a:ext cx="3048425" cy="30484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2783A9-6B2B-DBCA-43C6-B6B6A144B006}"/>
              </a:ext>
            </a:extLst>
          </p:cNvPr>
          <p:cNvSpPr txBox="1"/>
          <p:nvPr/>
        </p:nvSpPr>
        <p:spPr>
          <a:xfrm>
            <a:off x="9499600" y="485469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Triblock	40 min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D6CAEE-C4CA-DBD2-DC0B-AA13FB824F52}"/>
              </a:ext>
            </a:extLst>
          </p:cNvPr>
          <p:cNvSpPr txBox="1"/>
          <p:nvPr/>
        </p:nvSpPr>
        <p:spPr>
          <a:xfrm>
            <a:off x="2890466" y="6404240"/>
            <a:ext cx="163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BCP-Phosphate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E1A99A-2268-C59A-164E-10630C435EDB}"/>
              </a:ext>
            </a:extLst>
          </p:cNvPr>
          <p:cNvSpPr txBox="1"/>
          <p:nvPr/>
        </p:nvSpPr>
        <p:spPr>
          <a:xfrm>
            <a:off x="6555712" y="6404240"/>
            <a:ext cx="60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CH</a:t>
            </a:r>
            <a:r>
              <a:rPr lang="en-CA" sz="1200" dirty="0"/>
              <a:t>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4655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64265E-1DA8-43D9-885D-1C812F9DD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445" y="2040134"/>
            <a:ext cx="4406966" cy="31900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955BEA-17AC-4AC3-A3D6-E751AB4D9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580" y="907650"/>
            <a:ext cx="2508849" cy="963677"/>
          </a:xfrm>
        </p:spPr>
        <p:txBody>
          <a:bodyPr/>
          <a:lstStyle/>
          <a:p>
            <a:r>
              <a:rPr lang="en-US" sz="3600" b="1" dirty="0"/>
              <a:t>E6-PhoA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EDED9F-9FDC-48E3-83C3-3F485F50B028}"/>
              </a:ext>
            </a:extLst>
          </p:cNvPr>
          <p:cNvSpPr txBox="1"/>
          <p:nvPr/>
        </p:nvSpPr>
        <p:spPr>
          <a:xfrm>
            <a:off x="152419" y="6357888"/>
            <a:ext cx="113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90 min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C81112-27F2-6A90-5D7E-6C959DFEC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462" y="2036985"/>
            <a:ext cx="4406966" cy="319320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6F3CC95-6587-3BF8-8A37-33289ED3D295}"/>
              </a:ext>
            </a:extLst>
          </p:cNvPr>
          <p:cNvSpPr txBox="1">
            <a:spLocks/>
          </p:cNvSpPr>
          <p:nvPr/>
        </p:nvSpPr>
        <p:spPr>
          <a:xfrm>
            <a:off x="6354209" y="726708"/>
            <a:ext cx="27676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/>
              <a:t>Triblock-</a:t>
            </a:r>
            <a:r>
              <a:rPr lang="en-US" sz="3600" b="1" dirty="0" err="1"/>
              <a:t>PhoA</a:t>
            </a:r>
            <a:endParaRPr lang="en-US" sz="3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156C77-31E6-424F-2888-094CF7941C79}"/>
              </a:ext>
            </a:extLst>
          </p:cNvPr>
          <p:cNvSpPr txBox="1"/>
          <p:nvPr/>
        </p:nvSpPr>
        <p:spPr>
          <a:xfrm>
            <a:off x="10050391" y="4286531"/>
            <a:ext cx="163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BCP-Phosphate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31CBE3-A955-435B-3045-D16BBBB8883E}"/>
              </a:ext>
            </a:extLst>
          </p:cNvPr>
          <p:cNvSpPr txBox="1"/>
          <p:nvPr/>
        </p:nvSpPr>
        <p:spPr>
          <a:xfrm>
            <a:off x="10566037" y="2699271"/>
            <a:ext cx="60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CH</a:t>
            </a:r>
            <a:r>
              <a:rPr lang="en-CA" sz="1200" dirty="0"/>
              <a:t>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85532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35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E6 - Triblock Comparison (early Mineralization)</vt:lpstr>
      <vt:lpstr>PowerPoint Presentation</vt:lpstr>
      <vt:lpstr>PowerPoint Presentation</vt:lpstr>
      <vt:lpstr>E6-PhoA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Qian, Chenxi</dc:creator>
  <cp:lastModifiedBy>Qian Chenxi</cp:lastModifiedBy>
  <cp:revision>1</cp:revision>
  <dcterms:created xsi:type="dcterms:W3CDTF">2023-04-05T23:11:40Z</dcterms:created>
  <dcterms:modified xsi:type="dcterms:W3CDTF">2023-04-05T23:30:01Z</dcterms:modified>
</cp:coreProperties>
</file>